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301" r:id="rId41"/>
    <p:sldId id="302" r:id="rId42"/>
    <p:sldId id="303" r:id="rId43"/>
    <p:sldId id="295" r:id="rId44"/>
    <p:sldId id="292" r:id="rId45"/>
    <p:sldId id="296" r:id="rId46"/>
    <p:sldId id="297" r:id="rId47"/>
    <p:sldId id="298" r:id="rId48"/>
    <p:sldId id="299" r:id="rId49"/>
    <p:sldId id="300" r:id="rId50"/>
    <p:sldId id="304" r:id="rId51"/>
    <p:sldId id="305" r:id="rId52"/>
    <p:sldId id="306" r:id="rId53"/>
  </p:sldIdLst>
  <p:sldSz cx="24384000" cy="13716000"/>
  <p:notesSz cx="6858000" cy="9144000"/>
  <p:embeddedFontLst>
    <p:embeddedFont>
      <p:font typeface="Archivo" panose="020B0604020202020204" charset="0"/>
      <p:regular r:id="rId55"/>
      <p:bold r:id="rId56"/>
      <p:italic r:id="rId57"/>
      <p:boldItalic r:id="rId58"/>
    </p:embeddedFont>
    <p:embeddedFont>
      <p:font typeface="Archivo Medium" panose="020B0604020202020204" charset="0"/>
      <p:regular r:id="rId59"/>
      <p:bold r:id="rId60"/>
      <p:italic r:id="rId61"/>
      <p:boldItalic r:id="rId62"/>
    </p:embeddedFont>
    <p:embeddedFont>
      <p:font typeface="Archivo SemiBold" panose="020B0604020202020204" charset="0"/>
      <p:regular r:id="rId63"/>
      <p:bold r:id="rId64"/>
      <p:italic r:id="rId65"/>
      <p:boldItalic r:id="rId66"/>
    </p:embeddedFont>
    <p:embeddedFont>
      <p:font typeface="Century Schoolbook" panose="02040604050505020304" pitchFamily="18" charset="0"/>
      <p:regular r:id="rId67"/>
      <p:bold r:id="rId68"/>
      <p:italic r:id="rId69"/>
      <p:boldItalic r:id="rId70"/>
    </p:embeddedFont>
    <p:embeddedFont>
      <p:font typeface="Helvetica Neue" panose="020B0604020202020204" charset="0"/>
      <p:regular r:id="rId71"/>
      <p:bold r:id="rId72"/>
      <p:italic r:id="rId73"/>
      <p:boldItalic r:id="rId74"/>
    </p:embeddedFont>
    <p:embeddedFont>
      <p:font typeface="IBM Plex Serif" panose="02060503050406000203" pitchFamily="18" charset="0"/>
      <p:regular r:id="rId75"/>
      <p:bold r:id="rId76"/>
      <p:italic r:id="rId77"/>
      <p:boldItalic r:id="rId78"/>
    </p:embeddedFont>
    <p:embeddedFont>
      <p:font typeface="IBM Plex Serif Medium" panose="02060603050406000203" pitchFamily="18" charset="0"/>
      <p:regular r:id="rId79"/>
      <p:bold r:id="rId80"/>
      <p:italic r:id="rId81"/>
      <p:boldItalic r:id="rId82"/>
    </p:embeddedFont>
    <p:embeddedFont>
      <p:font typeface="IBM Plex Serif SemiBold" panose="02060703050406000203" pitchFamily="18" charset="0"/>
      <p:bold r:id="rId83"/>
      <p:boldItalic r:id="rId84"/>
    </p:embeddedFont>
    <p:embeddedFont>
      <p:font typeface="Old Standard TT" panose="020B0604020202020204" charset="0"/>
      <p:regular r:id="rId85"/>
      <p:bold r:id="rId86"/>
      <p: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84" Type="http://schemas.openxmlformats.org/officeDocument/2006/relationships/font" Target="fonts/font30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font" Target="fonts/font25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80" Type="http://schemas.openxmlformats.org/officeDocument/2006/relationships/font" Target="fonts/font26.fntdata"/><Relationship Id="rId85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font" Target="fonts/font2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font" Target="fonts/font27.fntdata"/><Relationship Id="rId86" Type="http://schemas.openxmlformats.org/officeDocument/2006/relationships/font" Target="fonts/font3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2.fntdata"/><Relationship Id="rId87" Type="http://schemas.openxmlformats.org/officeDocument/2006/relationships/font" Target="fonts/font33.fntdata"/><Relationship Id="rId61" Type="http://schemas.openxmlformats.org/officeDocument/2006/relationships/font" Target="fonts/font7.fntdata"/><Relationship Id="rId82" Type="http://schemas.openxmlformats.org/officeDocument/2006/relationships/font" Target="fonts/font28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9ecdd068a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9ecdd068a_0_3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4d383e870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4d383e870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04d3a9052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04d3a90520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04d3a905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04d3a905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67"/>
            <a:ext cx="24384000" cy="45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1711825" y="9593333"/>
            <a:ext cx="1040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67200" y="5048800"/>
            <a:ext cx="21649500" cy="4060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0"/>
              <a:buNone/>
              <a:defRPr sz="1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67200" y="10241704"/>
            <a:ext cx="21649500" cy="210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831200" y="2772400"/>
            <a:ext cx="22721700" cy="5616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37300"/>
              <a:buNone/>
              <a:defRPr sz="373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831200" y="86091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>
            <a:spLocks noGrp="1"/>
          </p:cNvSpPr>
          <p:nvPr>
            <p:ph type="pic" idx="2"/>
          </p:nvPr>
        </p:nvSpPr>
        <p:spPr>
          <a:xfrm>
            <a:off x="15417800" y="1270000"/>
            <a:ext cx="81450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"/>
          <p:cNvSpPr>
            <a:spLocks noGrp="1"/>
          </p:cNvSpPr>
          <p:nvPr>
            <p:ph type="pic" idx="3"/>
          </p:nvPr>
        </p:nvSpPr>
        <p:spPr>
          <a:xfrm>
            <a:off x="15443200" y="7086600"/>
            <a:ext cx="8138700" cy="5422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4"/>
          </p:nvPr>
        </p:nvSpPr>
        <p:spPr>
          <a:xfrm>
            <a:off x="-124635" y="1270000"/>
            <a:ext cx="16840200" cy="112437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ntact">
  <p:cSld name="CUSTOM_2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10009267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14917000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3" name="Google Shape;73;p16"/>
          <p:cNvSpPr>
            <a:spLocks noGrp="1"/>
          </p:cNvSpPr>
          <p:nvPr>
            <p:ph type="pic" idx="4"/>
          </p:nvPr>
        </p:nvSpPr>
        <p:spPr>
          <a:xfrm>
            <a:off x="19824733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4" name="Google Shape;74;p16"/>
          <p:cNvSpPr>
            <a:spLocks noGrp="1"/>
          </p:cNvSpPr>
          <p:nvPr>
            <p:ph type="pic" idx="5"/>
          </p:nvPr>
        </p:nvSpPr>
        <p:spPr>
          <a:xfrm>
            <a:off x="10009267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5" name="Google Shape;75;p16"/>
          <p:cNvSpPr>
            <a:spLocks noGrp="1"/>
          </p:cNvSpPr>
          <p:nvPr>
            <p:ph type="pic" idx="6"/>
          </p:nvPr>
        </p:nvSpPr>
        <p:spPr>
          <a:xfrm>
            <a:off x="14917000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6" name="Google Shape;76;p16"/>
          <p:cNvSpPr>
            <a:spLocks noGrp="1"/>
          </p:cNvSpPr>
          <p:nvPr>
            <p:ph type="pic" idx="7"/>
          </p:nvPr>
        </p:nvSpPr>
        <p:spPr>
          <a:xfrm>
            <a:off x="19824733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7" name="Google Shape;77;p16"/>
          <p:cNvSpPr>
            <a:spLocks noGrp="1"/>
          </p:cNvSpPr>
          <p:nvPr>
            <p:ph type="pic" idx="8"/>
          </p:nvPr>
        </p:nvSpPr>
        <p:spPr>
          <a:xfrm>
            <a:off x="1041467" y="1764133"/>
            <a:ext cx="7270500" cy="11016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9443267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9443267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3"/>
          </p:nvPr>
        </p:nvSpPr>
        <p:spPr>
          <a:xfrm>
            <a:off x="14351000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4"/>
          </p:nvPr>
        </p:nvSpPr>
        <p:spPr>
          <a:xfrm>
            <a:off x="14351000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5"/>
          </p:nvPr>
        </p:nvSpPr>
        <p:spPr>
          <a:xfrm>
            <a:off x="19258733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6"/>
          </p:nvPr>
        </p:nvSpPr>
        <p:spPr>
          <a:xfrm>
            <a:off x="19258733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7"/>
          </p:nvPr>
        </p:nvSpPr>
        <p:spPr>
          <a:xfrm>
            <a:off x="9443267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8"/>
          </p:nvPr>
        </p:nvSpPr>
        <p:spPr>
          <a:xfrm>
            <a:off x="9443267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9"/>
          </p:nvPr>
        </p:nvSpPr>
        <p:spPr>
          <a:xfrm>
            <a:off x="14351000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0"/>
          </p:nvPr>
        </p:nvSpPr>
        <p:spPr>
          <a:xfrm>
            <a:off x="14351000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21"/>
          </p:nvPr>
        </p:nvSpPr>
        <p:spPr>
          <a:xfrm>
            <a:off x="19258733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2"/>
          </p:nvPr>
        </p:nvSpPr>
        <p:spPr>
          <a:xfrm>
            <a:off x="19258733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p16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 txBox="1">
            <a:spLocks noGrp="1"/>
          </p:cNvSpPr>
          <p:nvPr>
            <p:ph type="sldNum" idx="23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>
            <a:spLocks noGrp="1"/>
          </p:cNvSpPr>
          <p:nvPr>
            <p:ph type="pic" idx="2"/>
          </p:nvPr>
        </p:nvSpPr>
        <p:spPr>
          <a:xfrm>
            <a:off x="631600" y="5515267"/>
            <a:ext cx="23096700" cy="7604700"/>
          </a:xfrm>
          <a:prstGeom prst="roundRect">
            <a:avLst>
              <a:gd name="adj" fmla="val 7221"/>
            </a:avLst>
          </a:prstGeom>
          <a:noFill/>
          <a:ln>
            <a:noFill/>
          </a:ln>
        </p:spPr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41467" y="1370100"/>
            <a:ext cx="22327200" cy="2581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Archivo SemiBold"/>
              <a:buNone/>
              <a:defRPr sz="1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>
            <a:off x="1041467" y="3814033"/>
            <a:ext cx="223272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8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041467" y="1534733"/>
            <a:ext cx="223272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1592000" y="4640667"/>
            <a:ext cx="5300100" cy="164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2"/>
          </p:nvPr>
        </p:nvSpPr>
        <p:spPr>
          <a:xfrm>
            <a:off x="6892000" y="4640667"/>
            <a:ext cx="5300100" cy="164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3"/>
          </p:nvPr>
        </p:nvSpPr>
        <p:spPr>
          <a:xfrm>
            <a:off x="12192000" y="4640667"/>
            <a:ext cx="5300100" cy="164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4"/>
          </p:nvPr>
        </p:nvSpPr>
        <p:spPr>
          <a:xfrm>
            <a:off x="17492000" y="4640667"/>
            <a:ext cx="5300100" cy="164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5"/>
          </p:nvPr>
        </p:nvSpPr>
        <p:spPr>
          <a:xfrm>
            <a:off x="1592000" y="6287867"/>
            <a:ext cx="5300100" cy="5217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6"/>
          </p:nvPr>
        </p:nvSpPr>
        <p:spPr>
          <a:xfrm>
            <a:off x="6892000" y="6287867"/>
            <a:ext cx="5300100" cy="5217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7"/>
          </p:nvPr>
        </p:nvSpPr>
        <p:spPr>
          <a:xfrm>
            <a:off x="12192000" y="6287867"/>
            <a:ext cx="5300100" cy="5217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8"/>
          </p:nvPr>
        </p:nvSpPr>
        <p:spPr>
          <a:xfrm>
            <a:off x="17492000" y="6287867"/>
            <a:ext cx="5300100" cy="5217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9"/>
          <p:cNvSpPr txBox="1">
            <a:spLocks noGrp="1"/>
          </p:cNvSpPr>
          <p:nvPr>
            <p:ph type="sldNum" idx="9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Structure" type="tx">
  <p:cSld name="TITLE_AND_BODY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>
            <a:spLocks noGrp="1"/>
          </p:cNvSpPr>
          <p:nvPr>
            <p:ph type="pic" idx="2"/>
          </p:nvPr>
        </p:nvSpPr>
        <p:spPr>
          <a:xfrm>
            <a:off x="2367867" y="5538267"/>
            <a:ext cx="4097700" cy="5427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17" name="Google Shape;117;p20"/>
          <p:cNvSpPr>
            <a:spLocks noGrp="1"/>
          </p:cNvSpPr>
          <p:nvPr>
            <p:ph type="pic" idx="3"/>
          </p:nvPr>
        </p:nvSpPr>
        <p:spPr>
          <a:xfrm>
            <a:off x="7551333" y="5538267"/>
            <a:ext cx="4097700" cy="5427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18" name="Google Shape;118;p20"/>
          <p:cNvSpPr>
            <a:spLocks noGrp="1"/>
          </p:cNvSpPr>
          <p:nvPr>
            <p:ph type="pic" idx="4"/>
          </p:nvPr>
        </p:nvSpPr>
        <p:spPr>
          <a:xfrm>
            <a:off x="12735233" y="5538267"/>
            <a:ext cx="4097700" cy="5427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19" name="Google Shape;119;p20"/>
          <p:cNvSpPr>
            <a:spLocks noGrp="1"/>
          </p:cNvSpPr>
          <p:nvPr>
            <p:ph type="pic" idx="5"/>
          </p:nvPr>
        </p:nvSpPr>
        <p:spPr>
          <a:xfrm>
            <a:off x="17919100" y="5538267"/>
            <a:ext cx="4097700" cy="5427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1041467" y="1534733"/>
            <a:ext cx="223272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1041467" y="3814033"/>
            <a:ext cx="223272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6"/>
          </p:nvPr>
        </p:nvSpPr>
        <p:spPr>
          <a:xfrm>
            <a:off x="2367867" y="10965467"/>
            <a:ext cx="40977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7"/>
          </p:nvPr>
        </p:nvSpPr>
        <p:spPr>
          <a:xfrm>
            <a:off x="7551542" y="10965467"/>
            <a:ext cx="40977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8"/>
          </p:nvPr>
        </p:nvSpPr>
        <p:spPr>
          <a:xfrm>
            <a:off x="12735251" y="10965467"/>
            <a:ext cx="40977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9"/>
          </p:nvPr>
        </p:nvSpPr>
        <p:spPr>
          <a:xfrm>
            <a:off x="17918993" y="10965467"/>
            <a:ext cx="40977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cxnSp>
        <p:nvCxnSpPr>
          <p:cNvPr id="126" name="Google Shape;126;p20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20"/>
          <p:cNvSpPr txBox="1">
            <a:spLocks noGrp="1"/>
          </p:cNvSpPr>
          <p:nvPr>
            <p:ph type="sldNum" idx="12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dership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434600" y="379733"/>
            <a:ext cx="10431300" cy="128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30" name="Google Shape;130;p21"/>
          <p:cNvSpPr>
            <a:spLocks noGrp="1"/>
          </p:cNvSpPr>
          <p:nvPr>
            <p:ph type="pic" idx="2"/>
          </p:nvPr>
        </p:nvSpPr>
        <p:spPr>
          <a:xfrm>
            <a:off x="2657467" y="2331998"/>
            <a:ext cx="5985600" cy="888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12381533" y="4597367"/>
            <a:ext cx="104313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Medium"/>
              <a:buNone/>
              <a:defRPr sz="5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3"/>
          </p:nvPr>
        </p:nvSpPr>
        <p:spPr>
          <a:xfrm>
            <a:off x="14992867" y="8481033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1711825" y="9593333"/>
            <a:ext cx="10407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367200" y="5048800"/>
            <a:ext cx="21649500" cy="4060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s" type="titleOnly">
  <p:cSld name="TITLE_ONLY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1041467" y="5047533"/>
            <a:ext cx="223272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1041467" y="7326833"/>
            <a:ext cx="223272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2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rs">
  <p:cSld name="ONE_COLUMN_TEXT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041467" y="3418400"/>
            <a:ext cx="94479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041467" y="6466867"/>
            <a:ext cx="9447900" cy="5217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 txBox="1">
            <a:spLocks noGrp="1"/>
          </p:cNvSpPr>
          <p:nvPr>
            <p:ph type="sldNum" idx="12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vestors">
  <p:cSld name="MAIN_POINT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12384867" y="3040030"/>
            <a:ext cx="5146500" cy="7635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45" name="Google Shape;145;p24"/>
          <p:cNvSpPr>
            <a:spLocks noGrp="1"/>
          </p:cNvSpPr>
          <p:nvPr>
            <p:ph type="pic" idx="3"/>
          </p:nvPr>
        </p:nvSpPr>
        <p:spPr>
          <a:xfrm>
            <a:off x="18222267" y="3040030"/>
            <a:ext cx="5146500" cy="7635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1041467" y="3830567"/>
            <a:ext cx="94479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1041467" y="6879033"/>
            <a:ext cx="9447900" cy="300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 Sheet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13505267" y="379733"/>
            <a:ext cx="10431300" cy="128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52" name="Google Shape;152;p25"/>
          <p:cNvSpPr>
            <a:spLocks noGrp="1"/>
          </p:cNvSpPr>
          <p:nvPr>
            <p:ph type="pic" idx="2"/>
          </p:nvPr>
        </p:nvSpPr>
        <p:spPr>
          <a:xfrm>
            <a:off x="15728133" y="2331998"/>
            <a:ext cx="5985600" cy="888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1041467" y="1123733"/>
            <a:ext cx="10958400" cy="3104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1041467" y="4034867"/>
            <a:ext cx="88167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IBM Plex Serif SemiBold"/>
              <a:buNone/>
              <a:defRPr sz="5300"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1041467" y="63117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6920067" y="63117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5"/>
          </p:nvPr>
        </p:nvSpPr>
        <p:spPr>
          <a:xfrm>
            <a:off x="1041467" y="76533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6"/>
          </p:nvPr>
        </p:nvSpPr>
        <p:spPr>
          <a:xfrm>
            <a:off x="6920067" y="76533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7"/>
          </p:nvPr>
        </p:nvSpPr>
        <p:spPr>
          <a:xfrm>
            <a:off x="1041467" y="96343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8"/>
          </p:nvPr>
        </p:nvSpPr>
        <p:spPr>
          <a:xfrm>
            <a:off x="6920067" y="96343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9"/>
          </p:nvPr>
        </p:nvSpPr>
        <p:spPr>
          <a:xfrm>
            <a:off x="1041467" y="109759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3"/>
          </p:nvPr>
        </p:nvSpPr>
        <p:spPr>
          <a:xfrm>
            <a:off x="6920067" y="109759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">
  <p:cSld name="CAPTION_ONLY"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11246000" y="23301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2"/>
          </p:nvPr>
        </p:nvSpPr>
        <p:spPr>
          <a:xfrm>
            <a:off x="17124600" y="23301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3"/>
          </p:nvPr>
        </p:nvSpPr>
        <p:spPr>
          <a:xfrm>
            <a:off x="11246000" y="36717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4"/>
          </p:nvPr>
        </p:nvSpPr>
        <p:spPr>
          <a:xfrm>
            <a:off x="17124600" y="36717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5"/>
          </p:nvPr>
        </p:nvSpPr>
        <p:spPr>
          <a:xfrm>
            <a:off x="11246000" y="56527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6"/>
          </p:nvPr>
        </p:nvSpPr>
        <p:spPr>
          <a:xfrm>
            <a:off x="17124600" y="56527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7"/>
          </p:nvPr>
        </p:nvSpPr>
        <p:spPr>
          <a:xfrm>
            <a:off x="11246000" y="69943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8"/>
          </p:nvPr>
        </p:nvSpPr>
        <p:spPr>
          <a:xfrm>
            <a:off x="17124600" y="69943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9"/>
          </p:nvPr>
        </p:nvSpPr>
        <p:spPr>
          <a:xfrm>
            <a:off x="11246000" y="89753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3"/>
          </p:nvPr>
        </p:nvSpPr>
        <p:spPr>
          <a:xfrm>
            <a:off x="17124600" y="8975300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4"/>
          </p:nvPr>
        </p:nvSpPr>
        <p:spPr>
          <a:xfrm>
            <a:off x="11246000" y="103169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5"/>
          </p:nvPr>
        </p:nvSpPr>
        <p:spPr>
          <a:xfrm>
            <a:off x="17124600" y="10316933"/>
            <a:ext cx="52719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041467" y="5567200"/>
            <a:ext cx="9146400" cy="2581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Archivo SemiBold"/>
              <a:buNone/>
              <a:defRPr sz="107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cxnSp>
        <p:nvCxnSpPr>
          <p:cNvPr id="178" name="Google Shape;178;p26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6"/>
          <p:cNvSpPr txBox="1">
            <a:spLocks noGrp="1"/>
          </p:cNvSpPr>
          <p:nvPr>
            <p:ph type="sldNum" idx="16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story">
  <p:cSld name="BIG_NUMBER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434600" y="379733"/>
            <a:ext cx="10431300" cy="1288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82" name="Google Shape;182;p27"/>
          <p:cNvSpPr>
            <a:spLocks noGrp="1"/>
          </p:cNvSpPr>
          <p:nvPr>
            <p:ph type="pic" idx="2"/>
          </p:nvPr>
        </p:nvSpPr>
        <p:spPr>
          <a:xfrm>
            <a:off x="2657467" y="2331998"/>
            <a:ext cx="5985600" cy="8882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12173533" y="844067"/>
            <a:ext cx="10958400" cy="3104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12173533" y="4329533"/>
            <a:ext cx="10958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3"/>
          </p:nvPr>
        </p:nvSpPr>
        <p:spPr>
          <a:xfrm>
            <a:off x="12173533" y="5671133"/>
            <a:ext cx="10958400" cy="2929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4"/>
          </p:nvPr>
        </p:nvSpPr>
        <p:spPr>
          <a:xfrm>
            <a:off x="12173533" y="8600733"/>
            <a:ext cx="10958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5"/>
          </p:nvPr>
        </p:nvSpPr>
        <p:spPr>
          <a:xfrm>
            <a:off x="12173533" y="9942333"/>
            <a:ext cx="10958400" cy="2929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blank">
  <p:cSld name="BLANK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>
            <a:spLocks noGrp="1"/>
          </p:cNvSpPr>
          <p:nvPr>
            <p:ph type="pic" idx="2"/>
          </p:nvPr>
        </p:nvSpPr>
        <p:spPr>
          <a:xfrm>
            <a:off x="1041467" y="1377333"/>
            <a:ext cx="7296000" cy="120057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90" name="Google Shape;190;p28"/>
          <p:cNvSpPr>
            <a:spLocks noGrp="1"/>
          </p:cNvSpPr>
          <p:nvPr>
            <p:ph type="pic" idx="3"/>
          </p:nvPr>
        </p:nvSpPr>
        <p:spPr>
          <a:xfrm>
            <a:off x="8556933" y="1377333"/>
            <a:ext cx="7296000" cy="58224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91" name="Google Shape;191;p28"/>
          <p:cNvSpPr>
            <a:spLocks noGrp="1"/>
          </p:cNvSpPr>
          <p:nvPr>
            <p:ph type="pic" idx="4"/>
          </p:nvPr>
        </p:nvSpPr>
        <p:spPr>
          <a:xfrm>
            <a:off x="8556933" y="7431733"/>
            <a:ext cx="7296000" cy="59511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92" name="Google Shape;192;p28"/>
          <p:cNvSpPr>
            <a:spLocks noGrp="1"/>
          </p:cNvSpPr>
          <p:nvPr>
            <p:ph type="pic" idx="5"/>
          </p:nvPr>
        </p:nvSpPr>
        <p:spPr>
          <a:xfrm>
            <a:off x="16072400" y="5799733"/>
            <a:ext cx="7296000" cy="75831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93" name="Google Shape;193;p28"/>
          <p:cNvSpPr>
            <a:spLocks noGrp="1"/>
          </p:cNvSpPr>
          <p:nvPr>
            <p:ph type="pic" idx="6"/>
          </p:nvPr>
        </p:nvSpPr>
        <p:spPr>
          <a:xfrm>
            <a:off x="16072400" y="1377333"/>
            <a:ext cx="7296000" cy="4176900"/>
          </a:xfrm>
          <a:prstGeom prst="roundRect">
            <a:avLst>
              <a:gd name="adj" fmla="val 4168"/>
            </a:avLst>
          </a:prstGeom>
          <a:noFill/>
          <a:ln>
            <a:noFill/>
          </a:ln>
        </p:spPr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buNone/>
              <a:defRPr sz="3500">
                <a:solidFill>
                  <a:schemeClr val="tx1"/>
                </a:solidFill>
              </a:defRPr>
            </a:lvl1pPr>
            <a:lvl2pPr lvl="1">
              <a:buNone/>
              <a:defRPr sz="3500">
                <a:solidFill>
                  <a:schemeClr val="tx1"/>
                </a:solidFill>
              </a:defRPr>
            </a:lvl2pPr>
            <a:lvl3pPr lvl="2">
              <a:buNone/>
              <a:defRPr sz="3500">
                <a:solidFill>
                  <a:schemeClr val="tx1"/>
                </a:solidFill>
              </a:defRPr>
            </a:lvl3pPr>
            <a:lvl4pPr lvl="3">
              <a:buNone/>
              <a:defRPr sz="3500">
                <a:solidFill>
                  <a:schemeClr val="tx1"/>
                </a:solidFill>
              </a:defRPr>
            </a:lvl4pPr>
            <a:lvl5pPr lvl="4">
              <a:buNone/>
              <a:defRPr sz="3500">
                <a:solidFill>
                  <a:schemeClr val="tx1"/>
                </a:solidFill>
              </a:defRPr>
            </a:lvl5pPr>
            <a:lvl6pPr lvl="5">
              <a:buNone/>
              <a:defRPr sz="3500">
                <a:solidFill>
                  <a:schemeClr val="tx1"/>
                </a:solidFill>
              </a:defRPr>
            </a:lvl6pPr>
            <a:lvl7pPr lvl="6">
              <a:buNone/>
              <a:defRPr sz="3500">
                <a:solidFill>
                  <a:schemeClr val="tx1"/>
                </a:solidFill>
              </a:defRPr>
            </a:lvl7pPr>
            <a:lvl8pPr lvl="7">
              <a:buNone/>
              <a:defRPr sz="3500">
                <a:solidFill>
                  <a:schemeClr val="tx1"/>
                </a:solidFill>
              </a:defRPr>
            </a:lvl8pPr>
            <a:lvl9pPr lvl="8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" name="Google Shape;195;p28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8"/>
          <p:cNvSpPr txBox="1">
            <a:spLocks noGrp="1"/>
          </p:cNvSpPr>
          <p:nvPr>
            <p:ph type="sldNum" idx="7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Divider">
  <p:cSld name="TITLE_1"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>
            <a:spLocks noGrp="1"/>
          </p:cNvSpPr>
          <p:nvPr>
            <p:ph type="pic" idx="2"/>
          </p:nvPr>
        </p:nvSpPr>
        <p:spPr>
          <a:xfrm>
            <a:off x="431467" y="395200"/>
            <a:ext cx="23547300" cy="10983300"/>
          </a:xfrm>
          <a:prstGeom prst="roundRect">
            <a:avLst>
              <a:gd name="adj" fmla="val 4111"/>
            </a:avLst>
          </a:prstGeom>
          <a:noFill/>
          <a:ln>
            <a:noFill/>
          </a:ln>
        </p:spPr>
      </p:sp>
      <p:sp>
        <p:nvSpPr>
          <p:cNvPr id="199" name="Google Shape;199;p29"/>
          <p:cNvSpPr txBox="1">
            <a:spLocks noGrp="1"/>
          </p:cNvSpPr>
          <p:nvPr>
            <p:ph type="subTitle" idx="1"/>
          </p:nvPr>
        </p:nvSpPr>
        <p:spPr>
          <a:xfrm>
            <a:off x="418400" y="11862800"/>
            <a:ext cx="235473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700"/>
              <a:buFont typeface="IBM Plex Serif Medium"/>
              <a:buNone/>
              <a:defRPr sz="107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">
  <p:cSld name="CUSTOM">
    <p:bg>
      <p:bgPr>
        <a:solidFill>
          <a:schemeClr val="l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>
            <a:spLocks noGrp="1"/>
          </p:cNvSpPr>
          <p:nvPr>
            <p:ph type="pic" idx="2"/>
          </p:nvPr>
        </p:nvSpPr>
        <p:spPr>
          <a:xfrm>
            <a:off x="12192267" y="518400"/>
            <a:ext cx="11649600" cy="12679200"/>
          </a:xfrm>
          <a:prstGeom prst="roundRect">
            <a:avLst>
              <a:gd name="adj" fmla="val 3533"/>
            </a:avLst>
          </a:prstGeom>
          <a:noFill/>
          <a:ln>
            <a:noFill/>
          </a:ln>
        </p:spPr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1045133" y="5434867"/>
            <a:ext cx="99663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Font typeface="IBM Plex Serif Medium"/>
              <a:buNone/>
              <a:defRPr sz="107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3392333" y="8882033"/>
            <a:ext cx="5271900" cy="134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s Kit">
  <p:cSld name="CUSTOM_1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>
            <a:spLocks noGrp="1"/>
          </p:cNvSpPr>
          <p:nvPr>
            <p:ph type="pic" idx="2"/>
          </p:nvPr>
        </p:nvSpPr>
        <p:spPr>
          <a:xfrm>
            <a:off x="631600" y="5515267"/>
            <a:ext cx="23096700" cy="7604700"/>
          </a:xfrm>
          <a:prstGeom prst="roundRect">
            <a:avLst>
              <a:gd name="adj" fmla="val 7221"/>
            </a:avLst>
          </a:prstGeom>
          <a:noFill/>
          <a:ln>
            <a:noFill/>
          </a:ln>
        </p:spPr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41467" y="1682067"/>
            <a:ext cx="604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3"/>
          </p:nvPr>
        </p:nvSpPr>
        <p:spPr>
          <a:xfrm>
            <a:off x="1041467" y="3023667"/>
            <a:ext cx="604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subTitle" idx="4"/>
          </p:nvPr>
        </p:nvSpPr>
        <p:spPr>
          <a:xfrm>
            <a:off x="9158400" y="1682067"/>
            <a:ext cx="604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5"/>
          </p:nvPr>
        </p:nvSpPr>
        <p:spPr>
          <a:xfrm>
            <a:off x="9158400" y="3023667"/>
            <a:ext cx="604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6"/>
          </p:nvPr>
        </p:nvSpPr>
        <p:spPr>
          <a:xfrm>
            <a:off x="17275333" y="1682067"/>
            <a:ext cx="604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7"/>
          </p:nvPr>
        </p:nvSpPr>
        <p:spPr>
          <a:xfrm>
            <a:off x="17275333" y="3023667"/>
            <a:ext cx="604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3" name="Google Shape;213;p31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1"/>
          <p:cNvSpPr txBox="1">
            <a:spLocks noGrp="1"/>
          </p:cNvSpPr>
          <p:nvPr>
            <p:ph type="sldNum" idx="8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13455200"/>
            <a:ext cx="24384000" cy="2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635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1200" y="3124267"/>
            <a:ext cx="22721700" cy="9059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/ Contact">
  <p:cSld name="CUSTOM_2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>
            <a:spLocks noGrp="1"/>
          </p:cNvSpPr>
          <p:nvPr>
            <p:ph type="pic" idx="2"/>
          </p:nvPr>
        </p:nvSpPr>
        <p:spPr>
          <a:xfrm>
            <a:off x="10009267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17" name="Google Shape;217;p32"/>
          <p:cNvSpPr>
            <a:spLocks noGrp="1"/>
          </p:cNvSpPr>
          <p:nvPr>
            <p:ph type="pic" idx="3"/>
          </p:nvPr>
        </p:nvSpPr>
        <p:spPr>
          <a:xfrm>
            <a:off x="14917000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18" name="Google Shape;218;p32"/>
          <p:cNvSpPr>
            <a:spLocks noGrp="1"/>
          </p:cNvSpPr>
          <p:nvPr>
            <p:ph type="pic" idx="4"/>
          </p:nvPr>
        </p:nvSpPr>
        <p:spPr>
          <a:xfrm>
            <a:off x="19824733" y="1764133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19" name="Google Shape;219;p32"/>
          <p:cNvSpPr>
            <a:spLocks noGrp="1"/>
          </p:cNvSpPr>
          <p:nvPr>
            <p:ph type="pic" idx="5"/>
          </p:nvPr>
        </p:nvSpPr>
        <p:spPr>
          <a:xfrm>
            <a:off x="10009267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20" name="Google Shape;220;p32"/>
          <p:cNvSpPr>
            <a:spLocks noGrp="1"/>
          </p:cNvSpPr>
          <p:nvPr>
            <p:ph type="pic" idx="6"/>
          </p:nvPr>
        </p:nvSpPr>
        <p:spPr>
          <a:xfrm>
            <a:off x="14917000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21" name="Google Shape;221;p32"/>
          <p:cNvSpPr>
            <a:spLocks noGrp="1"/>
          </p:cNvSpPr>
          <p:nvPr>
            <p:ph type="pic" idx="7"/>
          </p:nvPr>
        </p:nvSpPr>
        <p:spPr>
          <a:xfrm>
            <a:off x="19824733" y="7530267"/>
            <a:ext cx="2938500" cy="3528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22" name="Google Shape;222;p32"/>
          <p:cNvSpPr>
            <a:spLocks noGrp="1"/>
          </p:cNvSpPr>
          <p:nvPr>
            <p:ph type="pic" idx="8"/>
          </p:nvPr>
        </p:nvSpPr>
        <p:spPr>
          <a:xfrm>
            <a:off x="1041467" y="1764133"/>
            <a:ext cx="7270500" cy="11016900"/>
          </a:xfrm>
          <a:prstGeom prst="roundRect">
            <a:avLst>
              <a:gd name="adj" fmla="val 49883"/>
            </a:avLst>
          </a:prstGeom>
          <a:noFill/>
          <a:ln>
            <a:noFill/>
          </a:ln>
        </p:spPr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9443267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9"/>
          </p:nvPr>
        </p:nvSpPr>
        <p:spPr>
          <a:xfrm>
            <a:off x="9443267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3"/>
          </p:nvPr>
        </p:nvSpPr>
        <p:spPr>
          <a:xfrm>
            <a:off x="14351000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4"/>
          </p:nvPr>
        </p:nvSpPr>
        <p:spPr>
          <a:xfrm>
            <a:off x="14351000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5"/>
          </p:nvPr>
        </p:nvSpPr>
        <p:spPr>
          <a:xfrm>
            <a:off x="19258733" y="54096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6"/>
          </p:nvPr>
        </p:nvSpPr>
        <p:spPr>
          <a:xfrm>
            <a:off x="19258733" y="64582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17"/>
          </p:nvPr>
        </p:nvSpPr>
        <p:spPr>
          <a:xfrm>
            <a:off x="9443267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8"/>
          </p:nvPr>
        </p:nvSpPr>
        <p:spPr>
          <a:xfrm>
            <a:off x="9443267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9"/>
          </p:nvPr>
        </p:nvSpPr>
        <p:spPr>
          <a:xfrm>
            <a:off x="14351000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20"/>
          </p:nvPr>
        </p:nvSpPr>
        <p:spPr>
          <a:xfrm>
            <a:off x="14351000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21"/>
          </p:nvPr>
        </p:nvSpPr>
        <p:spPr>
          <a:xfrm>
            <a:off x="19258733" y="11152067"/>
            <a:ext cx="40704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22"/>
          </p:nvPr>
        </p:nvSpPr>
        <p:spPr>
          <a:xfrm>
            <a:off x="19258733" y="122006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2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2"/>
          <p:cNvSpPr txBox="1">
            <a:spLocks noGrp="1"/>
          </p:cNvSpPr>
          <p:nvPr>
            <p:ph type="sldNum" idx="23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eers">
  <p:cSld name="CUSTOM_3">
    <p:bg>
      <p:bgPr>
        <a:solidFill>
          <a:schemeClr val="l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subTitle" idx="1"/>
          </p:nvPr>
        </p:nvSpPr>
        <p:spPr>
          <a:xfrm>
            <a:off x="18381067" y="1682067"/>
            <a:ext cx="466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body" idx="2"/>
          </p:nvPr>
        </p:nvSpPr>
        <p:spPr>
          <a:xfrm>
            <a:off x="18381067" y="3023667"/>
            <a:ext cx="466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3"/>
          </p:nvPr>
        </p:nvSpPr>
        <p:spPr>
          <a:xfrm>
            <a:off x="12660667" y="1682067"/>
            <a:ext cx="466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4"/>
          </p:nvPr>
        </p:nvSpPr>
        <p:spPr>
          <a:xfrm>
            <a:off x="12660667" y="3023667"/>
            <a:ext cx="466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>
            <a:spLocks noGrp="1"/>
          </p:cNvSpPr>
          <p:nvPr>
            <p:ph type="pic" idx="5"/>
          </p:nvPr>
        </p:nvSpPr>
        <p:spPr>
          <a:xfrm>
            <a:off x="1220133" y="5696133"/>
            <a:ext cx="4663200" cy="6176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44" name="Google Shape;244;p33"/>
          <p:cNvSpPr>
            <a:spLocks noGrp="1"/>
          </p:cNvSpPr>
          <p:nvPr>
            <p:ph type="pic" idx="6"/>
          </p:nvPr>
        </p:nvSpPr>
        <p:spPr>
          <a:xfrm>
            <a:off x="6940257" y="5696133"/>
            <a:ext cx="4663200" cy="6176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45" name="Google Shape;245;p33"/>
          <p:cNvSpPr>
            <a:spLocks noGrp="1"/>
          </p:cNvSpPr>
          <p:nvPr>
            <p:ph type="pic" idx="7"/>
          </p:nvPr>
        </p:nvSpPr>
        <p:spPr>
          <a:xfrm>
            <a:off x="12660524" y="5696133"/>
            <a:ext cx="4663200" cy="6176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46" name="Google Shape;246;p33"/>
          <p:cNvSpPr>
            <a:spLocks noGrp="1"/>
          </p:cNvSpPr>
          <p:nvPr>
            <p:ph type="pic" idx="8"/>
          </p:nvPr>
        </p:nvSpPr>
        <p:spPr>
          <a:xfrm>
            <a:off x="18380790" y="5696133"/>
            <a:ext cx="4663200" cy="6176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247" name="Google Shape;247;p33"/>
          <p:cNvSpPr txBox="1">
            <a:spLocks noGrp="1"/>
          </p:cNvSpPr>
          <p:nvPr>
            <p:ph type="subTitle" idx="9"/>
          </p:nvPr>
        </p:nvSpPr>
        <p:spPr>
          <a:xfrm>
            <a:off x="1219867" y="1682067"/>
            <a:ext cx="466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13"/>
          </p:nvPr>
        </p:nvSpPr>
        <p:spPr>
          <a:xfrm>
            <a:off x="1219867" y="3023667"/>
            <a:ext cx="466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4"/>
          </p:nvPr>
        </p:nvSpPr>
        <p:spPr>
          <a:xfrm>
            <a:off x="6940267" y="1682067"/>
            <a:ext cx="46632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15"/>
          </p:nvPr>
        </p:nvSpPr>
        <p:spPr>
          <a:xfrm>
            <a:off x="6940267" y="3023667"/>
            <a:ext cx="4663200" cy="18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2" name="Google Shape;252;p33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3"/>
          <p:cNvSpPr txBox="1">
            <a:spLocks noGrp="1"/>
          </p:cNvSpPr>
          <p:nvPr>
            <p:ph type="sldNum" idx="16"/>
          </p:nvPr>
        </p:nvSpPr>
        <p:spPr>
          <a:xfrm>
            <a:off x="1041490" y="107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l">
              <a:buNone/>
              <a:defRPr sz="27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ognition">
  <p:cSld name="CUSTOM_4"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4"/>
          <p:cNvCxnSpPr/>
          <p:nvPr/>
        </p:nvCxnSpPr>
        <p:spPr>
          <a:xfrm>
            <a:off x="1041467" y="1010467"/>
            <a:ext cx="22327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635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31200" y="3124467"/>
            <a:ext cx="10666500" cy="9059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12886400" y="3124467"/>
            <a:ext cx="10666500" cy="9059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>
                <a:solidFill>
                  <a:schemeClr val="lt1"/>
                </a:solidFill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>
                <a:solidFill>
                  <a:schemeClr val="lt1"/>
                </a:solidFill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>
                <a:solidFill>
                  <a:schemeClr val="lt1"/>
                </a:solidFill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>
                <a:solidFill>
                  <a:schemeClr val="lt1"/>
                </a:solidFill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○"/>
              <a:defRPr>
                <a:solidFill>
                  <a:schemeClr val="lt1"/>
                </a:solidFill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 algn="ctr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 algn="ctr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1806200" y="4887400"/>
            <a:ext cx="8579100" cy="3957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1"/>
          </p:nvPr>
        </p:nvSpPr>
        <p:spPr>
          <a:xfrm>
            <a:off x="11751067" y="1050000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2"/>
          </p:nvPr>
        </p:nvSpPr>
        <p:spPr>
          <a:xfrm>
            <a:off x="11751067" y="3071213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subTitle" idx="3"/>
          </p:nvPr>
        </p:nvSpPr>
        <p:spPr>
          <a:xfrm>
            <a:off x="11751067" y="9134853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ubTitle" idx="4"/>
          </p:nvPr>
        </p:nvSpPr>
        <p:spPr>
          <a:xfrm>
            <a:off x="11751067" y="5092427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ubTitle" idx="5"/>
          </p:nvPr>
        </p:nvSpPr>
        <p:spPr>
          <a:xfrm>
            <a:off x="11751067" y="11156067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subTitle" idx="6"/>
          </p:nvPr>
        </p:nvSpPr>
        <p:spPr>
          <a:xfrm>
            <a:off x="11751067" y="7113640"/>
            <a:ext cx="117591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19304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>
            <a:spLocks noGrp="1"/>
          </p:cNvSpPr>
          <p:nvPr>
            <p:ph type="pic" idx="2"/>
          </p:nvPr>
        </p:nvSpPr>
        <p:spPr>
          <a:xfrm>
            <a:off x="13312064" y="3074067"/>
            <a:ext cx="10240800" cy="911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title"/>
          </p:nvPr>
        </p:nvSpPr>
        <p:spPr>
          <a:xfrm>
            <a:off x="1288467" y="1200067"/>
            <a:ext cx="21825600" cy="2021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1"/>
          </p:nvPr>
        </p:nvSpPr>
        <p:spPr>
          <a:xfrm>
            <a:off x="1288400" y="5967433"/>
            <a:ext cx="9652800" cy="632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body" idx="2"/>
          </p:nvPr>
        </p:nvSpPr>
        <p:spPr>
          <a:xfrm>
            <a:off x="13461333" y="5967433"/>
            <a:ext cx="9652800" cy="632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ubTitle" idx="3"/>
          </p:nvPr>
        </p:nvSpPr>
        <p:spPr>
          <a:xfrm>
            <a:off x="1288400" y="3563095"/>
            <a:ext cx="96528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4"/>
          </p:nvPr>
        </p:nvSpPr>
        <p:spPr>
          <a:xfrm>
            <a:off x="13461333" y="3563095"/>
            <a:ext cx="9652800" cy="144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1"/>
          </p:nvPr>
        </p:nvSpPr>
        <p:spPr>
          <a:xfrm>
            <a:off x="1288467" y="6446667"/>
            <a:ext cx="6548100" cy="632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2"/>
          </p:nvPr>
        </p:nvSpPr>
        <p:spPr>
          <a:xfrm>
            <a:off x="8927267" y="6446667"/>
            <a:ext cx="6548100" cy="632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3"/>
          </p:nvPr>
        </p:nvSpPr>
        <p:spPr>
          <a:xfrm>
            <a:off x="16566067" y="6446667"/>
            <a:ext cx="6548100" cy="632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title"/>
          </p:nvPr>
        </p:nvSpPr>
        <p:spPr>
          <a:xfrm>
            <a:off x="1288467" y="1200067"/>
            <a:ext cx="21825600" cy="2021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4"/>
          </p:nvPr>
        </p:nvSpPr>
        <p:spPr>
          <a:xfrm>
            <a:off x="1288467" y="3563067"/>
            <a:ext cx="6548100" cy="20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5"/>
          </p:nvPr>
        </p:nvSpPr>
        <p:spPr>
          <a:xfrm>
            <a:off x="8927267" y="3563067"/>
            <a:ext cx="6548100" cy="20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subTitle" idx="6"/>
          </p:nvPr>
        </p:nvSpPr>
        <p:spPr>
          <a:xfrm>
            <a:off x="16566067" y="3563067"/>
            <a:ext cx="6548100" cy="20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977933" y="4690915"/>
            <a:ext cx="10236000" cy="303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2"/>
          </p:nvPr>
        </p:nvSpPr>
        <p:spPr>
          <a:xfrm>
            <a:off x="13169933" y="4690915"/>
            <a:ext cx="10236000" cy="303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50"/>
          <p:cNvSpPr txBox="1">
            <a:spLocks noGrp="1"/>
          </p:cNvSpPr>
          <p:nvPr>
            <p:ph type="body" idx="3"/>
          </p:nvPr>
        </p:nvSpPr>
        <p:spPr>
          <a:xfrm>
            <a:off x="978000" y="9729533"/>
            <a:ext cx="10236000" cy="303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50"/>
          <p:cNvSpPr txBox="1">
            <a:spLocks noGrp="1"/>
          </p:cNvSpPr>
          <p:nvPr>
            <p:ph type="body" idx="4"/>
          </p:nvPr>
        </p:nvSpPr>
        <p:spPr>
          <a:xfrm>
            <a:off x="13170000" y="9729533"/>
            <a:ext cx="10236000" cy="303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title"/>
          </p:nvPr>
        </p:nvSpPr>
        <p:spPr>
          <a:xfrm>
            <a:off x="978000" y="1200067"/>
            <a:ext cx="21825600" cy="2021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5"/>
          </p:nvPr>
        </p:nvSpPr>
        <p:spPr>
          <a:xfrm>
            <a:off x="978033" y="3407752"/>
            <a:ext cx="10236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6"/>
          </p:nvPr>
        </p:nvSpPr>
        <p:spPr>
          <a:xfrm>
            <a:off x="13169967" y="3407752"/>
            <a:ext cx="10236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7"/>
          </p:nvPr>
        </p:nvSpPr>
        <p:spPr>
          <a:xfrm>
            <a:off x="13170029" y="8446300"/>
            <a:ext cx="10236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8"/>
          </p:nvPr>
        </p:nvSpPr>
        <p:spPr>
          <a:xfrm>
            <a:off x="978000" y="8446300"/>
            <a:ext cx="10236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51"/>
          <p:cNvSpPr>
            <a:spLocks noGrp="1"/>
          </p:cNvSpPr>
          <p:nvPr>
            <p:ph type="pic" idx="2"/>
          </p:nvPr>
        </p:nvSpPr>
        <p:spPr>
          <a:xfrm>
            <a:off x="831200" y="3121133"/>
            <a:ext cx="22721700" cy="931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635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831200" y="10880600"/>
            <a:ext cx="10740000" cy="246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44" name="Google Shape;344;p52"/>
          <p:cNvSpPr>
            <a:spLocks noGrp="1"/>
          </p:cNvSpPr>
          <p:nvPr>
            <p:ph type="pic" idx="2"/>
          </p:nvPr>
        </p:nvSpPr>
        <p:spPr>
          <a:xfrm>
            <a:off x="12812867" y="3022133"/>
            <a:ext cx="10740000" cy="6380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2"/>
          <p:cNvSpPr>
            <a:spLocks noGrp="1"/>
          </p:cNvSpPr>
          <p:nvPr>
            <p:ph type="pic" idx="3"/>
          </p:nvPr>
        </p:nvSpPr>
        <p:spPr>
          <a:xfrm>
            <a:off x="831267" y="3022133"/>
            <a:ext cx="10740000" cy="63807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2"/>
          <p:cNvSpPr txBox="1">
            <a:spLocks noGrp="1"/>
          </p:cNvSpPr>
          <p:nvPr>
            <p:ph type="body" idx="4"/>
          </p:nvPr>
        </p:nvSpPr>
        <p:spPr>
          <a:xfrm>
            <a:off x="12812867" y="10880600"/>
            <a:ext cx="10740000" cy="2469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ubTitle" idx="5"/>
          </p:nvPr>
        </p:nvSpPr>
        <p:spPr>
          <a:xfrm>
            <a:off x="831267" y="9554400"/>
            <a:ext cx="10740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0" name="Google Shape;350;p52"/>
          <p:cNvSpPr txBox="1">
            <a:spLocks noGrp="1"/>
          </p:cNvSpPr>
          <p:nvPr>
            <p:ph type="subTitle" idx="6"/>
          </p:nvPr>
        </p:nvSpPr>
        <p:spPr>
          <a:xfrm>
            <a:off x="12812867" y="9554400"/>
            <a:ext cx="107400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body" idx="1"/>
          </p:nvPr>
        </p:nvSpPr>
        <p:spPr>
          <a:xfrm>
            <a:off x="831200" y="10431200"/>
            <a:ext cx="7005600" cy="2715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3" name="Google Shape;353;p53"/>
          <p:cNvSpPr>
            <a:spLocks noGrp="1"/>
          </p:cNvSpPr>
          <p:nvPr>
            <p:ph type="pic" idx="2"/>
          </p:nvPr>
        </p:nvSpPr>
        <p:spPr>
          <a:xfrm>
            <a:off x="16547267" y="3008867"/>
            <a:ext cx="7005600" cy="60615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3"/>
          <p:cNvSpPr>
            <a:spLocks noGrp="1"/>
          </p:cNvSpPr>
          <p:nvPr>
            <p:ph type="pic" idx="3"/>
          </p:nvPr>
        </p:nvSpPr>
        <p:spPr>
          <a:xfrm>
            <a:off x="831267" y="3008867"/>
            <a:ext cx="7005600" cy="6061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53"/>
          <p:cNvSpPr txBox="1">
            <a:spLocks noGrp="1"/>
          </p:cNvSpPr>
          <p:nvPr>
            <p:ph type="body" idx="4"/>
          </p:nvPr>
        </p:nvSpPr>
        <p:spPr>
          <a:xfrm>
            <a:off x="16547267" y="10431200"/>
            <a:ext cx="7005600" cy="2715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6" name="Google Shape;356;p53"/>
          <p:cNvSpPr>
            <a:spLocks noGrp="1"/>
          </p:cNvSpPr>
          <p:nvPr>
            <p:ph type="pic" idx="5"/>
          </p:nvPr>
        </p:nvSpPr>
        <p:spPr>
          <a:xfrm>
            <a:off x="8680667" y="3008867"/>
            <a:ext cx="7005600" cy="60615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3"/>
          <p:cNvSpPr txBox="1">
            <a:spLocks noGrp="1"/>
          </p:cNvSpPr>
          <p:nvPr>
            <p:ph type="body" idx="6"/>
          </p:nvPr>
        </p:nvSpPr>
        <p:spPr>
          <a:xfrm>
            <a:off x="8680667" y="10431200"/>
            <a:ext cx="7005600" cy="2715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8" name="Google Shape;358;p5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5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3"/>
          <p:cNvSpPr txBox="1">
            <a:spLocks noGrp="1"/>
          </p:cNvSpPr>
          <p:nvPr>
            <p:ph type="subTitle" idx="7"/>
          </p:nvPr>
        </p:nvSpPr>
        <p:spPr>
          <a:xfrm>
            <a:off x="831267" y="9148000"/>
            <a:ext cx="70056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1" name="Google Shape;361;p53"/>
          <p:cNvSpPr txBox="1">
            <a:spLocks noGrp="1"/>
          </p:cNvSpPr>
          <p:nvPr>
            <p:ph type="subTitle" idx="8"/>
          </p:nvPr>
        </p:nvSpPr>
        <p:spPr>
          <a:xfrm>
            <a:off x="16547267" y="9148000"/>
            <a:ext cx="70056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2" name="Google Shape;362;p53"/>
          <p:cNvSpPr txBox="1">
            <a:spLocks noGrp="1"/>
          </p:cNvSpPr>
          <p:nvPr>
            <p:ph type="subTitle" idx="9"/>
          </p:nvPr>
        </p:nvSpPr>
        <p:spPr>
          <a:xfrm>
            <a:off x="8680667" y="9148000"/>
            <a:ext cx="7005600" cy="1283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>
            <a:spLocks noGrp="1"/>
          </p:cNvSpPr>
          <p:nvPr>
            <p:ph type="pic" idx="2"/>
          </p:nvPr>
        </p:nvSpPr>
        <p:spPr>
          <a:xfrm>
            <a:off x="831200" y="1186733"/>
            <a:ext cx="22721700" cy="11248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 sz="3700"/>
            </a:lvl1pPr>
            <a:lvl2pPr lvl="1">
              <a:buNone/>
              <a:defRPr sz="3700"/>
            </a:lvl2pPr>
            <a:lvl3pPr lvl="2">
              <a:buNone/>
              <a:defRPr sz="3700"/>
            </a:lvl3pPr>
            <a:lvl4pPr lvl="3">
              <a:buNone/>
              <a:defRPr sz="3700"/>
            </a:lvl4pPr>
            <a:lvl5pPr lvl="4">
              <a:buNone/>
              <a:defRPr sz="3700"/>
            </a:lvl5pPr>
            <a:lvl6pPr lvl="5">
              <a:buNone/>
              <a:defRPr sz="3700"/>
            </a:lvl6pPr>
            <a:lvl7pPr lvl="6">
              <a:buNone/>
              <a:defRPr sz="3700"/>
            </a:lvl7pPr>
            <a:lvl8pPr lvl="7">
              <a:buNone/>
              <a:defRPr sz="3700"/>
            </a:lvl8pPr>
            <a:lvl9pPr lvl="8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5"/>
          <p:cNvSpPr>
            <a:spLocks noGrp="1"/>
          </p:cNvSpPr>
          <p:nvPr>
            <p:ph type="pic" idx="2"/>
          </p:nvPr>
        </p:nvSpPr>
        <p:spPr>
          <a:xfrm>
            <a:off x="9038933" y="317100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5"/>
          <p:cNvSpPr>
            <a:spLocks noGrp="1"/>
          </p:cNvSpPr>
          <p:nvPr>
            <p:ph type="pic" idx="3"/>
          </p:nvPr>
        </p:nvSpPr>
        <p:spPr>
          <a:xfrm>
            <a:off x="13855827" y="317100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55"/>
          <p:cNvSpPr>
            <a:spLocks noGrp="1"/>
          </p:cNvSpPr>
          <p:nvPr>
            <p:ph type="pic" idx="4"/>
          </p:nvPr>
        </p:nvSpPr>
        <p:spPr>
          <a:xfrm>
            <a:off x="18672720" y="317100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55"/>
          <p:cNvSpPr>
            <a:spLocks noGrp="1"/>
          </p:cNvSpPr>
          <p:nvPr>
            <p:ph type="pic" idx="5"/>
          </p:nvPr>
        </p:nvSpPr>
        <p:spPr>
          <a:xfrm>
            <a:off x="9038900" y="4811232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5"/>
          <p:cNvSpPr>
            <a:spLocks noGrp="1"/>
          </p:cNvSpPr>
          <p:nvPr>
            <p:ph type="pic" idx="6"/>
          </p:nvPr>
        </p:nvSpPr>
        <p:spPr>
          <a:xfrm>
            <a:off x="13855793" y="4811232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5"/>
          <p:cNvSpPr>
            <a:spLocks noGrp="1"/>
          </p:cNvSpPr>
          <p:nvPr>
            <p:ph type="pic" idx="7"/>
          </p:nvPr>
        </p:nvSpPr>
        <p:spPr>
          <a:xfrm>
            <a:off x="18672686" y="4811232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937467" y="1186733"/>
            <a:ext cx="6924900" cy="455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5"/>
          <p:cNvSpPr>
            <a:spLocks noGrp="1"/>
          </p:cNvSpPr>
          <p:nvPr>
            <p:ph type="pic" idx="8"/>
          </p:nvPr>
        </p:nvSpPr>
        <p:spPr>
          <a:xfrm>
            <a:off x="9038900" y="9305298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5"/>
          <p:cNvSpPr>
            <a:spLocks noGrp="1"/>
          </p:cNvSpPr>
          <p:nvPr>
            <p:ph type="pic" idx="9"/>
          </p:nvPr>
        </p:nvSpPr>
        <p:spPr>
          <a:xfrm>
            <a:off x="13855793" y="9305298"/>
            <a:ext cx="4383300" cy="409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55"/>
          <p:cNvSpPr>
            <a:spLocks noGrp="1"/>
          </p:cNvSpPr>
          <p:nvPr>
            <p:ph type="pic" idx="13"/>
          </p:nvPr>
        </p:nvSpPr>
        <p:spPr>
          <a:xfrm>
            <a:off x="18672686" y="9305298"/>
            <a:ext cx="4383300" cy="409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83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07333" y="1403600"/>
            <a:ext cx="14943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None/>
              <a:defRPr sz="14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92000" y="-67"/>
            <a:ext cx="121920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13412467" y="11988000"/>
            <a:ext cx="1830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08000" y="3686267"/>
            <a:ext cx="10787100" cy="35553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00"/>
              <a:buNone/>
              <a:defRPr sz="1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708000" y="7384002"/>
            <a:ext cx="10787100" cy="3588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Old Standard TT"/>
              <a:buNone/>
              <a:defRPr sz="8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3124267"/>
            <a:ext cx="22721700" cy="9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ld Standard TT"/>
              <a:buChar char="●"/>
              <a:defRPr sz="4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○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■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●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○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■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●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○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ld Standard TT"/>
              <a:buChar char="■"/>
              <a:defRPr sz="3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2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1320800" y="1253067"/>
            <a:ext cx="7908000" cy="7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chivo SemiBold"/>
              <a:buNone/>
              <a:defRPr sz="10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chivo"/>
              <a:buNone/>
              <a:defRPr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0092267" y="1253067"/>
            <a:ext cx="7908000" cy="7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●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○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erif"/>
              <a:buChar char="■"/>
              <a:defRPr sz="29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linkedin.com/in/laxman-sudhan-85966b248" TargetMode="External"/><Relationship Id="rId7" Type="http://schemas.openxmlformats.org/officeDocument/2006/relationships/hyperlink" Target="http://linkedin.com/in/peng-xiang-5377b62a8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://www.linkedin.com/in/yash-mishra-3548302a9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www.linkedin.com/in/alex-y-87b76a241/" TargetMode="External"/><Relationship Id="rId10" Type="http://schemas.openxmlformats.org/officeDocument/2006/relationships/image" Target="../media/image7.jpg"/><Relationship Id="rId4" Type="http://schemas.openxmlformats.org/officeDocument/2006/relationships/hyperlink" Target="https://www.linkedin.com/in/ram-ridhan-34a697247" TargetMode="External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://linkedin.com/in/laxman-sudhan-85966b248" TargetMode="External"/><Relationship Id="rId7" Type="http://schemas.openxmlformats.org/officeDocument/2006/relationships/hyperlink" Target="https://www.linkedin.com/in/peng-xiang-5377b62a8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in/alex-y-87b76a241/" TargetMode="External"/><Relationship Id="rId5" Type="http://schemas.openxmlformats.org/officeDocument/2006/relationships/hyperlink" Target="http://www.linkedin.com/in/yash-mishra-3548302a9" TargetMode="External"/><Relationship Id="rId4" Type="http://schemas.openxmlformats.org/officeDocument/2006/relationships/hyperlink" Target="https://www.linkedin.com/in/ram-ridhan-34a697247" TargetMode="External"/><Relationship Id="rId9" Type="http://schemas.openxmlformats.org/officeDocument/2006/relationships/image" Target="../media/image1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1206500" y="4754880"/>
            <a:ext cx="21971000" cy="260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8500"/>
              <a:buFont typeface="Century Schoolbook"/>
              <a:buNone/>
            </a:pPr>
            <a:r>
              <a:rPr lang="en-US">
                <a:solidFill>
                  <a:srgbClr val="00206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2025 LiverPool Victoria Practitioner’s Challenge</a:t>
            </a:r>
            <a:endParaRPr/>
          </a:p>
        </p:txBody>
      </p:sp>
      <p:pic>
        <p:nvPicPr>
          <p:cNvPr id="383" name="Google Shape;38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75404" y="0"/>
            <a:ext cx="8208596" cy="26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5303520" y="7316797"/>
            <a:ext cx="12961620" cy="230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</a:pPr>
            <a:endParaRPr sz="5400" b="1" i="0" u="none" strike="noStrike" cap="none">
              <a:solidFill>
                <a:srgbClr val="00206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Century Schoolbook"/>
              <a:buNone/>
            </a:pPr>
            <a:r>
              <a:rPr lang="en-US" sz="5400" b="1" i="0" u="none" strike="noStrike" cap="none">
                <a:solidFill>
                  <a:srgbClr val="00206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Department of Statistics </a:t>
            </a:r>
            <a:endParaRPr/>
          </a:p>
        </p:txBody>
      </p:sp>
      <p:sp>
        <p:nvSpPr>
          <p:cNvPr id="385" name="Google Shape;385;p56"/>
          <p:cNvSpPr txBox="1"/>
          <p:nvPr/>
        </p:nvSpPr>
        <p:spPr>
          <a:xfrm>
            <a:off x="15316200" y="9581534"/>
            <a:ext cx="8755380" cy="434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sng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GROUP 2: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endParaRPr sz="3600" b="1" i="0" u="sng" strike="noStrike" cap="none">
              <a:solidFill>
                <a:srgbClr val="5E5E5E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none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LAXMAN SUDHAN - 50714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none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RAM RIDHAN - 49775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none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MUFANG YANG - 40658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none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YASH MISHRA - 44369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Century Schoolbook"/>
              <a:buNone/>
            </a:pPr>
            <a:r>
              <a:rPr lang="en-US" sz="3600" b="1" i="0" u="none" strike="noStrike" cap="none">
                <a:solidFill>
                  <a:srgbClr val="5E5E5E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PENG XIANG - 47743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56" descr="A green and blue 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764501" cy="32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4500" y="0"/>
            <a:ext cx="3916799" cy="31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>
            <a:spLocks noGrp="1"/>
          </p:cNvSpPr>
          <p:nvPr>
            <p:ph type="title"/>
          </p:nvPr>
        </p:nvSpPr>
        <p:spPr>
          <a:xfrm>
            <a:off x="335280" y="120142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Splitting Data into Features and Targets</a:t>
            </a:r>
            <a:endParaRPr sz="8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3" name="Google Shape;463;p65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6319" y="4424773"/>
            <a:ext cx="11582401" cy="595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280" y="4541520"/>
            <a:ext cx="11582401" cy="595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 Test Split</a:t>
            </a:r>
            <a:endParaRPr/>
          </a:p>
        </p:txBody>
      </p:sp>
      <p:pic>
        <p:nvPicPr>
          <p:cNvPr id="471" name="Google Shape;471;p66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1135" y="5025718"/>
            <a:ext cx="12548415" cy="411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62560" y="4081781"/>
            <a:ext cx="10881360" cy="27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62559" y="9144000"/>
            <a:ext cx="10504891" cy="239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62559" y="2792731"/>
            <a:ext cx="6461761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62559" y="8027402"/>
            <a:ext cx="7188201" cy="799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/>
          </a:p>
        </p:txBody>
      </p:sp>
      <p:pic>
        <p:nvPicPr>
          <p:cNvPr id="482" name="Google Shape;482;p67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Exploratory Analysis Overview</a:t>
            </a:r>
            <a:endParaRPr/>
          </a:p>
        </p:txBody>
      </p:sp>
      <p:sp>
        <p:nvSpPr>
          <p:cNvPr id="488" name="Google Shape;488;p6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Data preparation and cleaning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Univariate Data Analysis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Bivariate Data Analysis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Multivariate Data Analysis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r>
              <a:rPr lang="en-US"/>
              <a:t> </a:t>
            </a:r>
            <a:endParaRPr/>
          </a:p>
          <a:p>
            <a:pPr marL="609600" lvl="0" indent="-23469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489" name="Google Shape;489;p68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640" y="1419720"/>
            <a:ext cx="22189440" cy="1168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Univariate Analysis</a:t>
            </a:r>
            <a:endParaRPr/>
          </a:p>
        </p:txBody>
      </p:sp>
      <p:pic>
        <p:nvPicPr>
          <p:cNvPr id="500" name="Google Shape;500;p70" descr="Screenshot 2025-03-02 at 22.48.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895" y="3545840"/>
            <a:ext cx="21990685" cy="82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0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2697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Univariate Analysis</a:t>
            </a:r>
            <a:endParaRPr/>
          </a:p>
        </p:txBody>
      </p:sp>
      <p:pic>
        <p:nvPicPr>
          <p:cNvPr id="507" name="Google Shape;507;p71" descr="Screenshot 2025-03-02 at 22.50.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6505" y="3257550"/>
            <a:ext cx="22195790" cy="711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1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Univariate Analysis</a:t>
            </a:r>
            <a:endParaRPr/>
          </a:p>
        </p:txBody>
      </p:sp>
      <p:pic>
        <p:nvPicPr>
          <p:cNvPr id="514" name="Google Shape;514;p72" descr="Screenshot 2025-03-02 at 22.53.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" y="3473450"/>
            <a:ext cx="24785955" cy="929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2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>
            <a:spLocks noGrp="1"/>
          </p:cNvSpPr>
          <p:nvPr>
            <p:ph type="title"/>
          </p:nvPr>
        </p:nvSpPr>
        <p:spPr>
          <a:xfrm>
            <a:off x="1206500" y="797959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Bivariate Analysis</a:t>
            </a:r>
            <a:endParaRPr/>
          </a:p>
        </p:txBody>
      </p:sp>
      <p:sp>
        <p:nvSpPr>
          <p:cNvPr id="521" name="Google Shape;521;p7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According to the plot, there exist significant dependence between variables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In this section we aim to illustrate the bivariate plot between variables.</a:t>
            </a:r>
            <a:endParaRPr/>
          </a:p>
        </p:txBody>
      </p:sp>
      <p:pic>
        <p:nvPicPr>
          <p:cNvPr id="522" name="Google Shape;522;p73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1340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Bivariate Analysis</a:t>
            </a:r>
            <a:endParaRPr/>
          </a:p>
        </p:txBody>
      </p:sp>
      <p:sp>
        <p:nvSpPr>
          <p:cNvPr id="528" name="Google Shape;528;p7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/>
              <a:t>Driver Age VS Claim Number</a:t>
            </a:r>
            <a:endParaRPr/>
          </a:p>
        </p:txBody>
      </p:sp>
      <p:sp>
        <p:nvSpPr>
          <p:cNvPr id="529" name="Google Shape;529;p7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30" name="Google Shape;530;p74" descr="Screenshot 2025-03-02 at 23.05.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460" y="3473450"/>
            <a:ext cx="22290405" cy="981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4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-9225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Bivariate Analysis</a:t>
            </a:r>
            <a:endParaRPr/>
          </a:p>
        </p:txBody>
      </p:sp>
      <p:sp>
        <p:nvSpPr>
          <p:cNvPr id="537" name="Google Shape;537;p75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/>
              <a:t>Pure Premium VS Density</a:t>
            </a:r>
            <a:endParaRPr/>
          </a:p>
        </p:txBody>
      </p:sp>
      <p:pic>
        <p:nvPicPr>
          <p:cNvPr id="538" name="Google Shape;538;p75" descr="Screenshot 2025-03-02 at 23.18.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460" y="3477260"/>
            <a:ext cx="20880070" cy="979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5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6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Bivariate Analysis</a:t>
            </a:r>
            <a:endParaRPr/>
          </a:p>
        </p:txBody>
      </p:sp>
      <p:sp>
        <p:nvSpPr>
          <p:cNvPr id="545" name="Google Shape;545;p76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/>
              <a:t>logged Premium VS Density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/>
          </a:p>
        </p:txBody>
      </p:sp>
      <p:sp>
        <p:nvSpPr>
          <p:cNvPr id="546" name="Google Shape;546;p76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47" name="Google Shape;547;p76" descr="Screenshot 2025-03-02 at 23.21.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215" y="3761740"/>
            <a:ext cx="17780000" cy="891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6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Bivariate Analysis</a:t>
            </a:r>
            <a:endParaRPr/>
          </a:p>
        </p:txBody>
      </p:sp>
      <p:sp>
        <p:nvSpPr>
          <p:cNvPr id="554" name="Google Shape;554;p7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/>
              <a:t>Driver Age VS Claim Amount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endParaRPr/>
          </a:p>
        </p:txBody>
      </p:sp>
      <p:sp>
        <p:nvSpPr>
          <p:cNvPr id="555" name="Google Shape;555;p7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56" name="Google Shape;556;p77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" y="3453424"/>
            <a:ext cx="15575280" cy="91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Multivariate Analysis</a:t>
            </a:r>
            <a:endParaRPr/>
          </a:p>
        </p:txBody>
      </p:sp>
      <p:pic>
        <p:nvPicPr>
          <p:cNvPr id="563" name="Google Shape;563;p78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1680" y="2512662"/>
            <a:ext cx="17800320" cy="1080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570" name="Google Shape;570;p7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571" name="Google Shape;571;p7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72" name="Google Shape;572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01"/>
            <a:ext cx="24384000" cy="137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9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579" name="Google Shape;579;p8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580" name="Google Shape;580;p8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81" name="Google Shape;58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0580"/>
            <a:ext cx="24384001" cy="136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0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28480" y="34741"/>
            <a:ext cx="2255520" cy="225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588" name="Google Shape;588;p8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589" name="Google Shape;589;p8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590" name="Google Shape;59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9261"/>
            <a:ext cx="24384000" cy="1375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1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-68941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597" name="Google Shape;597;p8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pic>
        <p:nvPicPr>
          <p:cNvPr id="598" name="Google Shape;59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076"/>
            <a:ext cx="24384000" cy="136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2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05" name="Google Shape;605;p8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pic>
        <p:nvPicPr>
          <p:cNvPr id="606" name="Google Shape;60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286"/>
            <a:ext cx="24384000" cy="1369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3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34324" y="23287"/>
            <a:ext cx="2349676" cy="23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13" name="Google Shape;613;p8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14" name="Google Shape;614;p8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615" name="Google Shape;61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>
            <a:spLocks noGrp="1"/>
          </p:cNvSpPr>
          <p:nvPr>
            <p:ph type="subTitle" idx="1"/>
          </p:nvPr>
        </p:nvSpPr>
        <p:spPr>
          <a:xfrm>
            <a:off x="726567" y="5409667"/>
            <a:ext cx="5305500" cy="1341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Laxman Sudhan</a:t>
            </a:r>
            <a:endParaRPr/>
          </a:p>
        </p:txBody>
      </p:sp>
      <p:sp>
        <p:nvSpPr>
          <p:cNvPr id="398" name="Google Shape;398;p58"/>
          <p:cNvSpPr txBox="1">
            <a:spLocks noGrp="1"/>
          </p:cNvSpPr>
          <p:nvPr>
            <p:ph type="body" idx="9"/>
          </p:nvPr>
        </p:nvSpPr>
        <p:spPr>
          <a:xfrm>
            <a:off x="1344167" y="6568000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b="1"/>
              <a:t>MSc Data Science</a:t>
            </a:r>
            <a:endParaRPr b="1"/>
          </a:p>
        </p:txBody>
      </p:sp>
      <p:sp>
        <p:nvSpPr>
          <p:cNvPr id="399" name="Google Shape;399;p58"/>
          <p:cNvSpPr txBox="1">
            <a:spLocks noGrp="1"/>
          </p:cNvSpPr>
          <p:nvPr>
            <p:ph type="subTitle" idx="13"/>
          </p:nvPr>
        </p:nvSpPr>
        <p:spPr>
          <a:xfrm>
            <a:off x="9979467" y="6117000"/>
            <a:ext cx="4070400" cy="7383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Ram Ridhan</a:t>
            </a:r>
            <a:endParaRPr/>
          </a:p>
        </p:txBody>
      </p:sp>
      <p:sp>
        <p:nvSpPr>
          <p:cNvPr id="400" name="Google Shape;400;p58"/>
          <p:cNvSpPr txBox="1">
            <a:spLocks noGrp="1"/>
          </p:cNvSpPr>
          <p:nvPr>
            <p:ph type="body" idx="14"/>
          </p:nvPr>
        </p:nvSpPr>
        <p:spPr>
          <a:xfrm>
            <a:off x="10091667" y="6880467"/>
            <a:ext cx="40704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b="1"/>
              <a:t>MSc Data Science</a:t>
            </a:r>
            <a:endParaRPr b="1"/>
          </a:p>
        </p:txBody>
      </p:sp>
      <p:sp>
        <p:nvSpPr>
          <p:cNvPr id="401" name="Google Shape;401;p58"/>
          <p:cNvSpPr txBox="1">
            <a:spLocks noGrp="1"/>
          </p:cNvSpPr>
          <p:nvPr>
            <p:ph type="subTitle" idx="15"/>
          </p:nvPr>
        </p:nvSpPr>
        <p:spPr>
          <a:xfrm>
            <a:off x="17655533" y="5711267"/>
            <a:ext cx="4070400" cy="7383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Mufan Yang</a:t>
            </a:r>
            <a:endParaRPr/>
          </a:p>
        </p:txBody>
      </p:sp>
      <p:sp>
        <p:nvSpPr>
          <p:cNvPr id="402" name="Google Shape;402;p58"/>
          <p:cNvSpPr txBox="1">
            <a:spLocks noGrp="1"/>
          </p:cNvSpPr>
          <p:nvPr>
            <p:ph type="subTitle" idx="17"/>
          </p:nvPr>
        </p:nvSpPr>
        <p:spPr>
          <a:xfrm>
            <a:off x="4848600" y="11786267"/>
            <a:ext cx="4070400" cy="7383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Yash Mishra</a:t>
            </a:r>
            <a:endParaRPr/>
          </a:p>
        </p:txBody>
      </p:sp>
      <p:sp>
        <p:nvSpPr>
          <p:cNvPr id="403" name="Google Shape;403;p58"/>
          <p:cNvSpPr txBox="1">
            <a:spLocks noGrp="1"/>
          </p:cNvSpPr>
          <p:nvPr>
            <p:ph type="body" idx="18"/>
          </p:nvPr>
        </p:nvSpPr>
        <p:spPr>
          <a:xfrm>
            <a:off x="3248600" y="12780600"/>
            <a:ext cx="7270500" cy="57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b="1"/>
              <a:t>MSc Financial Statistics ( Research)</a:t>
            </a:r>
            <a:endParaRPr b="1"/>
          </a:p>
        </p:txBody>
      </p:sp>
      <p:sp>
        <p:nvSpPr>
          <p:cNvPr id="404" name="Google Shape;404;p58"/>
          <p:cNvSpPr txBox="1">
            <a:spLocks noGrp="1"/>
          </p:cNvSpPr>
          <p:nvPr>
            <p:ph type="subTitle" idx="21"/>
          </p:nvPr>
        </p:nvSpPr>
        <p:spPr>
          <a:xfrm>
            <a:off x="15188333" y="12042200"/>
            <a:ext cx="4070400" cy="7383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Peng Xiang</a:t>
            </a:r>
            <a:endParaRPr/>
          </a:p>
        </p:txBody>
      </p:sp>
      <p:sp>
        <p:nvSpPr>
          <p:cNvPr id="405" name="Google Shape;405;p58"/>
          <p:cNvSpPr txBox="1">
            <a:spLocks noGrp="1"/>
          </p:cNvSpPr>
          <p:nvPr>
            <p:ph type="body" idx="22"/>
          </p:nvPr>
        </p:nvSpPr>
        <p:spPr>
          <a:xfrm>
            <a:off x="13020677" y="12780600"/>
            <a:ext cx="10476900" cy="903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700" b="1"/>
              <a:t>MSc Quantitative methods for Risk Management</a:t>
            </a:r>
            <a:endParaRPr sz="2700" b="1"/>
          </a:p>
        </p:txBody>
      </p:sp>
      <p:pic>
        <p:nvPicPr>
          <p:cNvPr id="406" name="Google Shape;406;p58" title="IMG_0922 (1)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8">
            <a:alphaModFix/>
          </a:blip>
          <a:srcRect l="14630" r="14623"/>
          <a:stretch/>
        </p:blipFill>
        <p:spPr>
          <a:xfrm>
            <a:off x="5414600" y="8001533"/>
            <a:ext cx="2938500" cy="3528900"/>
          </a:xfrm>
          <a:prstGeom prst="roundRect">
            <a:avLst>
              <a:gd name="adj" fmla="val 16667"/>
            </a:avLst>
          </a:prstGeom>
        </p:spPr>
      </p:pic>
      <p:pic>
        <p:nvPicPr>
          <p:cNvPr id="407" name="Google Shape;407;p58" title="WhatsApp Image 2025-04-09 at 10.54.30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9">
            <a:alphaModFix/>
          </a:blip>
          <a:srcRect l="8861" r="8861"/>
          <a:stretch/>
        </p:blipFill>
        <p:spPr>
          <a:xfrm>
            <a:off x="18221533" y="2181067"/>
            <a:ext cx="2938500" cy="3528900"/>
          </a:xfrm>
          <a:prstGeom prst="roundRect">
            <a:avLst>
              <a:gd name="adj" fmla="val 16667"/>
            </a:avLst>
          </a:prstGeom>
        </p:spPr>
      </p:pic>
      <p:pic>
        <p:nvPicPr>
          <p:cNvPr id="408" name="Google Shape;408;p58" title="WhatsApp Image 2025-04-09 at 04.38.18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0">
            <a:alphaModFix/>
          </a:blip>
          <a:srcRect t="19739" b="19745"/>
          <a:stretch/>
        </p:blipFill>
        <p:spPr>
          <a:xfrm>
            <a:off x="10469667" y="2181067"/>
            <a:ext cx="3314400" cy="3528900"/>
          </a:xfrm>
          <a:prstGeom prst="roundRect">
            <a:avLst>
              <a:gd name="adj" fmla="val 16667"/>
            </a:avLst>
          </a:prstGeom>
        </p:spPr>
      </p:pic>
      <p:pic>
        <p:nvPicPr>
          <p:cNvPr id="409" name="Google Shape;409;p58" title="WhatsApp Image 2025-04-09 at 10.15.22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1">
            <a:alphaModFix/>
          </a:blip>
          <a:srcRect t="7140" b="7140"/>
          <a:stretch/>
        </p:blipFill>
        <p:spPr>
          <a:xfrm>
            <a:off x="15834667" y="8257467"/>
            <a:ext cx="2938500" cy="3528900"/>
          </a:xfrm>
          <a:prstGeom prst="roundRect">
            <a:avLst>
              <a:gd name="adj" fmla="val 16667"/>
            </a:avLst>
          </a:prstGeom>
        </p:spPr>
      </p:pic>
      <p:pic>
        <p:nvPicPr>
          <p:cNvPr id="410" name="Google Shape;410;p58"/>
          <p:cNvPicPr preferRelativeResize="0"/>
          <p:nvPr/>
        </p:nvPicPr>
        <p:blipFill rotWithShape="1">
          <a:blip r:embed="rId12">
            <a:alphaModFix/>
          </a:blip>
          <a:srcRect l="9529" t="36480" r="19829" b="10542"/>
          <a:stretch/>
        </p:blipFill>
        <p:spPr>
          <a:xfrm>
            <a:off x="1675467" y="2181033"/>
            <a:ext cx="3095100" cy="309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1" name="Google Shape;411;p58"/>
          <p:cNvSpPr txBox="1">
            <a:spLocks noGrp="1"/>
          </p:cNvSpPr>
          <p:nvPr>
            <p:ph type="body" idx="22"/>
          </p:nvPr>
        </p:nvSpPr>
        <p:spPr>
          <a:xfrm>
            <a:off x="15188333" y="6532067"/>
            <a:ext cx="9037500" cy="903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</a:pPr>
            <a:r>
              <a:rPr lang="en-US" sz="2700" b="1"/>
              <a:t>MSc Quantitative methods for Risk Management</a:t>
            </a:r>
            <a:endParaRPr sz="27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21" name="Google Shape;621;p85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22" name="Google Shape;622;p8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623" name="Google Shape;62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7250"/>
            <a:ext cx="24384000" cy="137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6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29" name="Google Shape;629;p86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30" name="Google Shape;630;p86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631" name="Google Shape;63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14"/>
            <a:ext cx="24384000" cy="137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6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7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565148"/>
            <a:ext cx="20311126" cy="1214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44" name="Google Shape;644;p8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45" name="Google Shape;645;p8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646" name="Google Shape;64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01"/>
            <a:ext cx="24384000" cy="137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 txBox="1">
            <a:spLocks noGrp="1"/>
          </p:cNvSpPr>
          <p:nvPr>
            <p:ph type="title"/>
          </p:nvPr>
        </p:nvSpPr>
        <p:spPr>
          <a:xfrm>
            <a:off x="2669536" y="2574989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/>
              <a:t>COMPOUND MODELING</a:t>
            </a:r>
            <a:endParaRPr/>
          </a:p>
        </p:txBody>
      </p:sp>
      <p:sp>
        <p:nvSpPr>
          <p:cNvPr id="652" name="Google Shape;652;p89"/>
          <p:cNvSpPr txBox="1">
            <a:spLocks noGrp="1"/>
          </p:cNvSpPr>
          <p:nvPr>
            <p:ph type="body" idx="2"/>
          </p:nvPr>
        </p:nvSpPr>
        <p:spPr>
          <a:xfrm>
            <a:off x="7978141" y="7223190"/>
            <a:ext cx="9304020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/>
              <a:t>TWEEDIE REGRESSION</a:t>
            </a:r>
            <a:endParaRPr/>
          </a:p>
        </p:txBody>
      </p:sp>
      <p:pic>
        <p:nvPicPr>
          <p:cNvPr id="653" name="Google Shape;653;p89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231598" cy="135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1"/>
          <p:cNvSpPr txBox="1">
            <a:spLocks noGrp="1"/>
          </p:cNvSpPr>
          <p:nvPr>
            <p:ph type="body" idx="2"/>
          </p:nvPr>
        </p:nvSpPr>
        <p:spPr>
          <a:xfrm>
            <a:off x="7539990" y="1097280"/>
            <a:ext cx="9304020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/>
              <a:t>TWEEDIE REGRESSION</a:t>
            </a:r>
            <a:endParaRPr/>
          </a:p>
        </p:txBody>
      </p:sp>
      <p:pic>
        <p:nvPicPr>
          <p:cNvPr id="664" name="Google Shape;664;p91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455" y="3002281"/>
            <a:ext cx="14657070" cy="728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93008" y="3596640"/>
            <a:ext cx="794131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1"/>
          <p:cNvSpPr/>
          <p:nvPr/>
        </p:nvSpPr>
        <p:spPr>
          <a:xfrm>
            <a:off x="19488148" y="7254240"/>
            <a:ext cx="674371" cy="2164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8" name="Google Shape;668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68526" y="9723120"/>
            <a:ext cx="8021954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82" name="Google Shape;682;p9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60960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56"/>
              <a:buFont typeface="Helvetica Neue"/>
              <a:buChar char="●"/>
            </a:pPr>
            <a:r>
              <a:rPr lang="en-US" sz="7200"/>
              <a:t>Tweedie Approach (Frequency &amp; Severity)</a:t>
            </a:r>
            <a:endParaRPr sz="7200"/>
          </a:p>
        </p:txBody>
      </p:sp>
      <p:pic>
        <p:nvPicPr>
          <p:cNvPr id="683" name="Google Shape;683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3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-68941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90" name="Google Shape;690;p9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691" name="Google Shape;691;p9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692" name="Google Shape;69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09"/>
            <a:ext cx="24384000" cy="1367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94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42097" y="-9468"/>
            <a:ext cx="2441903" cy="244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1"/>
          <p:cNvSpPr txBox="1">
            <a:spLocks noGrp="1"/>
          </p:cNvSpPr>
          <p:nvPr>
            <p:ph type="title"/>
          </p:nvPr>
        </p:nvSpPr>
        <p:spPr>
          <a:xfrm>
            <a:off x="0" y="1036588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6250"/>
              <a:buFont typeface="Helvetica Neue"/>
              <a:buNone/>
            </a:pPr>
            <a:r>
              <a:rPr lang="en-US"/>
              <a:t>EXPERIMENTING IMPACT OF OUR RESULTS</a:t>
            </a:r>
            <a:endParaRPr/>
          </a:p>
        </p:txBody>
      </p:sp>
      <p:pic>
        <p:nvPicPr>
          <p:cNvPr id="749" name="Google Shape;749;p101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1"/>
          <p:cNvSpPr txBox="1"/>
          <p:nvPr/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improves RMSE/MAE (closer to Tweedie’s 251.70/92.56),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but R² remains negative (~ -0.01).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Uncertainty estimates may become less precise due to AutoML’s high errors.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time: ~345s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time: ~1.64s.</a:t>
            </a:r>
            <a:endParaRPr/>
          </a:p>
        </p:txBody>
      </p:sp>
      <p:sp>
        <p:nvSpPr>
          <p:cNvPr id="751" name="Google Shape;751;p101"/>
          <p:cNvSpPr txBox="1"/>
          <p:nvPr/>
        </p:nvSpPr>
        <p:spPr>
          <a:xfrm>
            <a:off x="139700" y="2698656"/>
            <a:ext cx="20269200" cy="11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7500"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1: Tweedie + AutoML (Weighted Averaging)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434340" y="4325620"/>
            <a:ext cx="23949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Helvetica Neue"/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Predicting Insurance Claim Costs: </a:t>
            </a:r>
            <a:br>
              <a:rPr lang="en-US" sz="9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9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Data-Driven Approach for Premium Development</a:t>
            </a:r>
            <a:endParaRPr/>
          </a:p>
        </p:txBody>
      </p:sp>
      <p:pic>
        <p:nvPicPr>
          <p:cNvPr id="417" name="Google Shape;417;p59" descr="New backlash over £530m private equity swoop on insurer LV | This is Mone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2720" y="0"/>
            <a:ext cx="6431280" cy="386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9" descr="LV= increased my car insurance premium but I'm driving less | Car insurance  | The Guardi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137033"/>
            <a:ext cx="7010400" cy="4578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2"/>
          <p:cNvSpPr txBox="1">
            <a:spLocks noGrp="1"/>
          </p:cNvSpPr>
          <p:nvPr>
            <p:ph type="title"/>
          </p:nvPr>
        </p:nvSpPr>
        <p:spPr>
          <a:xfrm>
            <a:off x="0" y="1036588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6250"/>
              <a:buFont typeface="Helvetica Neue"/>
              <a:buNone/>
            </a:pPr>
            <a:r>
              <a:rPr lang="en-US"/>
              <a:t>EXPERIMENTING IMPACT OF OUR RESULTS</a:t>
            </a:r>
            <a:endParaRPr/>
          </a:p>
        </p:txBody>
      </p:sp>
      <p:pic>
        <p:nvPicPr>
          <p:cNvPr id="757" name="Google Shape;757;p102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02"/>
          <p:cNvSpPr txBox="1"/>
          <p:nvPr/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Reduces RMSE/MAE significantly (MAE possibly in 1000s)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R² still negative (~ -0.01)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Uncertainty estimates might be tighter if models align, but noise from Bayesian Ridge could interfere.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time: ~330s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time: ~0.61s.</a:t>
            </a:r>
            <a:endParaRPr/>
          </a:p>
        </p:txBody>
      </p:sp>
      <p:sp>
        <p:nvSpPr>
          <p:cNvPr id="759" name="Google Shape;759;p102"/>
          <p:cNvSpPr txBox="1"/>
          <p:nvPr/>
        </p:nvSpPr>
        <p:spPr>
          <a:xfrm>
            <a:off x="292100" y="2576170"/>
            <a:ext cx="20269200" cy="11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7500"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91F00"/>
              </a:buClr>
              <a:buSzPct val="100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F91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2: Tweedie + Bayesian Ridge (Simple Averaging)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3"/>
          <p:cNvSpPr txBox="1">
            <a:spLocks noGrp="1"/>
          </p:cNvSpPr>
          <p:nvPr>
            <p:ph type="title"/>
          </p:nvPr>
        </p:nvSpPr>
        <p:spPr>
          <a:xfrm>
            <a:off x="0" y="1036588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6250"/>
              <a:buFont typeface="Helvetica Neue"/>
              <a:buNone/>
            </a:pPr>
            <a:r>
              <a:rPr lang="en-US"/>
              <a:t>EXPERIMENTING IMPACT OF OUR RESULTS</a:t>
            </a:r>
            <a:endParaRPr/>
          </a:p>
        </p:txBody>
      </p:sp>
      <p:pic>
        <p:nvPicPr>
          <p:cNvPr id="765" name="Google Shape;765;p103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3"/>
          <p:cNvSpPr txBox="1"/>
          <p:nvPr/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Balances errors, with MAE potentially in 4000-5000 range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R² slightly better (~ -0.005).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Uncertainty estimates may widen due to Random Forest’s high variance.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time: ~2171s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 time: ~4.83s.</a:t>
            </a:r>
            <a:endParaRPr/>
          </a:p>
        </p:txBody>
      </p:sp>
      <p:sp>
        <p:nvSpPr>
          <p:cNvPr id="767" name="Google Shape;767;p103"/>
          <p:cNvSpPr txBox="1"/>
          <p:nvPr/>
        </p:nvSpPr>
        <p:spPr>
          <a:xfrm>
            <a:off x="139700" y="2698656"/>
            <a:ext cx="20269200" cy="113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7500"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Helvetica Neue"/>
              <a:buNone/>
            </a:pPr>
            <a:r>
              <a:rPr lang="en-US" sz="6000" b="1" i="0" u="none" strike="noStrike" cap="none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3: Tweedie + Random Forest (Stacking)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699" name="Google Shape;699;p95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700" name="Google Shape;700;p9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701" name="Google Shape;701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9934"/>
            <a:ext cx="24384000" cy="1377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5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3474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39953"/>
            <a:ext cx="11234498" cy="9982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1921" y="3002281"/>
            <a:ext cx="12832080" cy="968573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2"/>
          <p:cNvSpPr txBox="1"/>
          <p:nvPr/>
        </p:nvSpPr>
        <p:spPr>
          <a:xfrm>
            <a:off x="4578069" y="593130"/>
            <a:ext cx="16081325" cy="7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SUMMARY AND UNCERTAINITY QUANTIFICATION</a:t>
            </a:r>
            <a:endParaRPr/>
          </a:p>
        </p:txBody>
      </p:sp>
      <p:pic>
        <p:nvPicPr>
          <p:cNvPr id="676" name="Google Shape;676;p92" descr="A red square with white lette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71404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96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3474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47" y="1737360"/>
            <a:ext cx="11939054" cy="874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6600" y="4747815"/>
            <a:ext cx="9677400" cy="42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6"/>
          <p:cNvSpPr/>
          <p:nvPr/>
        </p:nvSpPr>
        <p:spPr>
          <a:xfrm>
            <a:off x="12481560" y="6355080"/>
            <a:ext cx="2225040" cy="100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97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3474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200" y="1706880"/>
            <a:ext cx="18684240" cy="1154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endParaRPr/>
          </a:p>
        </p:txBody>
      </p:sp>
      <p:sp>
        <p:nvSpPr>
          <p:cNvPr id="722" name="Google Shape;722;p9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723" name="Google Shape;723;p9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23469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None/>
            </a:pPr>
            <a:endParaRPr/>
          </a:p>
        </p:txBody>
      </p:sp>
      <p:pic>
        <p:nvPicPr>
          <p:cNvPr id="724" name="Google Shape;72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725"/>
            <a:ext cx="24384000" cy="136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8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SUMMARY OF OUR FINDINGS</a:t>
            </a:r>
            <a:endParaRPr/>
          </a:p>
        </p:txBody>
      </p:sp>
      <p:pic>
        <p:nvPicPr>
          <p:cNvPr id="731" name="Google Shape;731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659" y="9956429"/>
            <a:ext cx="14871700" cy="338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974740"/>
            <a:ext cx="9056256" cy="251961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9"/>
          <p:cNvSpPr/>
          <p:nvPr/>
        </p:nvSpPr>
        <p:spPr>
          <a:xfrm>
            <a:off x="12369338" y="4606637"/>
            <a:ext cx="2050473" cy="30480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99"/>
          <p:cNvSpPr txBox="1"/>
          <p:nvPr/>
        </p:nvSpPr>
        <p:spPr>
          <a:xfrm>
            <a:off x="181896" y="4073158"/>
            <a:ext cx="11203388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TWEEDIE REGRESSION WITH UNCERTAINITY QUANTIFICATION</a:t>
            </a:r>
            <a:endParaRPr/>
          </a:p>
        </p:txBody>
      </p:sp>
      <p:sp>
        <p:nvSpPr>
          <p:cNvPr id="735" name="Google Shape;735;p99"/>
          <p:cNvSpPr txBox="1"/>
          <p:nvPr/>
        </p:nvSpPr>
        <p:spPr>
          <a:xfrm>
            <a:off x="10946690" y="8488641"/>
            <a:ext cx="12625251" cy="53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COMPOUND MODELING (TOP 3 BEST PERFORMING) WITH UNCERTAINITY</a:t>
            </a:r>
            <a:endParaRPr/>
          </a:p>
        </p:txBody>
      </p:sp>
      <p:pic>
        <p:nvPicPr>
          <p:cNvPr id="736" name="Google Shape;736;p99" descr="A red square with white lette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0"/>
          <p:cNvSpPr txBox="1">
            <a:spLocks noGrp="1"/>
          </p:cNvSpPr>
          <p:nvPr>
            <p:ph type="title"/>
          </p:nvPr>
        </p:nvSpPr>
        <p:spPr>
          <a:xfrm>
            <a:off x="337820" y="53975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Limitations and Potential Improvements</a:t>
            </a:r>
            <a:endParaRPr/>
          </a:p>
        </p:txBody>
      </p:sp>
      <p:pic>
        <p:nvPicPr>
          <p:cNvPr id="742" name="Google Shape;742;p100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1" y="2512663"/>
            <a:ext cx="20650198" cy="1042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04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59" y="1303914"/>
            <a:ext cx="20772119" cy="1110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" y="1174994"/>
            <a:ext cx="21625560" cy="111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0" descr="A red square with white lett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55100" y="0"/>
            <a:ext cx="26289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5"/>
          <p:cNvSpPr txBox="1">
            <a:spLocks noGrp="1"/>
          </p:cNvSpPr>
          <p:nvPr>
            <p:ph type="title"/>
          </p:nvPr>
        </p:nvSpPr>
        <p:spPr>
          <a:xfrm>
            <a:off x="0" y="90365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OUR LINKEDIN PROFILES</a:t>
            </a:r>
            <a:endParaRPr b="1"/>
          </a:p>
        </p:txBody>
      </p:sp>
      <p:sp>
        <p:nvSpPr>
          <p:cNvPr id="779" name="Google Shape;779;p105"/>
          <p:cNvSpPr txBox="1">
            <a:spLocks noGrp="1"/>
          </p:cNvSpPr>
          <p:nvPr>
            <p:ph type="body" idx="1"/>
          </p:nvPr>
        </p:nvSpPr>
        <p:spPr>
          <a:xfrm>
            <a:off x="1206450" y="3563977"/>
            <a:ext cx="21971100" cy="8563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577850" algn="l" rtl="0">
              <a:spcBef>
                <a:spcPts val="0"/>
              </a:spcBef>
              <a:spcAft>
                <a:spcPts val="0"/>
              </a:spcAft>
              <a:buSzPts val="5500"/>
              <a:buChar char="❖"/>
            </a:pPr>
            <a:r>
              <a:rPr lang="en-US" u="sng">
                <a:solidFill>
                  <a:schemeClr val="hlink"/>
                </a:solidFill>
                <a:hlinkClick r:id="rId3"/>
              </a:rPr>
              <a:t>Laxman Sudhan</a:t>
            </a:r>
            <a:r>
              <a:rPr lang="en-US"/>
              <a:t>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77850" algn="l" rtl="0">
              <a:spcBef>
                <a:spcPts val="0"/>
              </a:spcBef>
              <a:spcAft>
                <a:spcPts val="0"/>
              </a:spcAft>
              <a:buSzPts val="5500"/>
              <a:buChar char="❖"/>
            </a:pPr>
            <a:r>
              <a:rPr lang="en-US" u="sng">
                <a:solidFill>
                  <a:schemeClr val="hlink"/>
                </a:solidFill>
                <a:hlinkClick r:id="rId4"/>
              </a:rPr>
              <a:t>Ram Ridhan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77850" algn="l" rtl="0">
              <a:spcBef>
                <a:spcPts val="0"/>
              </a:spcBef>
              <a:spcAft>
                <a:spcPts val="0"/>
              </a:spcAft>
              <a:buSzPts val="5500"/>
              <a:buChar char="❖"/>
            </a:pPr>
            <a:r>
              <a:rPr lang="en-US" u="sng">
                <a:solidFill>
                  <a:schemeClr val="hlink"/>
                </a:solidFill>
                <a:hlinkClick r:id="rId5"/>
              </a:rPr>
              <a:t>Yash Mishra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77850" algn="l" rtl="0">
              <a:spcBef>
                <a:spcPts val="0"/>
              </a:spcBef>
              <a:spcAft>
                <a:spcPts val="0"/>
              </a:spcAft>
              <a:buSzPts val="5500"/>
              <a:buChar char="❖"/>
            </a:pPr>
            <a:r>
              <a:rPr lang="en-US" u="sng">
                <a:solidFill>
                  <a:schemeClr val="hlink"/>
                </a:solidFill>
                <a:hlinkClick r:id="rId6"/>
              </a:rPr>
              <a:t>Mufan Yang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77850" algn="l" rtl="0">
              <a:spcBef>
                <a:spcPts val="0"/>
              </a:spcBef>
              <a:spcAft>
                <a:spcPts val="0"/>
              </a:spcAft>
              <a:buSzPts val="5500"/>
              <a:buChar char="❖"/>
            </a:pPr>
            <a:r>
              <a:rPr lang="en-US" u="sng">
                <a:solidFill>
                  <a:schemeClr val="hlink"/>
                </a:solidFill>
                <a:hlinkClick r:id="rId7"/>
              </a:rPr>
              <a:t>Peng Xiang</a:t>
            </a:r>
            <a:endParaRPr/>
          </a:p>
        </p:txBody>
      </p:sp>
      <p:pic>
        <p:nvPicPr>
          <p:cNvPr id="780" name="Google Shape;780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84650" y="8340475"/>
            <a:ext cx="8899350" cy="5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5" descr="A red square with white letters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06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1125" y="3362325"/>
            <a:ext cx="17401400" cy="81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1851660" y="4727263"/>
            <a:ext cx="19956780" cy="121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n-US"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/>
          </a:p>
        </p:txBody>
      </p:sp>
      <p:sp>
        <p:nvSpPr>
          <p:cNvPr id="430" name="Google Shape;430;p61"/>
          <p:cNvSpPr txBox="1"/>
          <p:nvPr/>
        </p:nvSpPr>
        <p:spPr>
          <a:xfrm>
            <a:off x="2887980" y="6858000"/>
            <a:ext cx="19956780" cy="281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Analyse claim frequency and severity through either separately or combined approach using machine learning models to develop accurate cost estimates and quantify uncertainty.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Helvetica Neue"/>
              <a:buNone/>
            </a:pPr>
            <a:endParaRPr sz="4400" b="1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61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05521" y="0"/>
            <a:ext cx="3078480" cy="307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05520" y="0"/>
            <a:ext cx="3078480" cy="307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ctrTitle" idx="4294967295"/>
          </p:nvPr>
        </p:nvSpPr>
        <p:spPr>
          <a:xfrm>
            <a:off x="0" y="846138"/>
            <a:ext cx="21971000" cy="145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1" i="0" u="sng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DATASET</a:t>
            </a:r>
            <a:endParaRPr/>
          </a:p>
        </p:txBody>
      </p:sp>
      <p:pic>
        <p:nvPicPr>
          <p:cNvPr id="438" name="Google Shape;438;p62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 txBox="1"/>
          <p:nvPr/>
        </p:nvSpPr>
        <p:spPr>
          <a:xfrm>
            <a:off x="613625" y="1191125"/>
            <a:ext cx="10575900" cy="12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2700" lvl="0" indent="-1270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Predictors:</a:t>
            </a:r>
            <a:endParaRPr sz="4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Exposure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Duration of coverage (in years)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CarAge, DriverAge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Vehicle and driver characteristics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Power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Engine power category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Brand, Gas, Region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Vehicle and geographic attributes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Density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Regional population density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Helvetica Neue"/>
              <a:buNone/>
            </a:pP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13162700" y="9889975"/>
            <a:ext cx="6461100" cy="4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39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Size:</a:t>
            </a:r>
            <a:endParaRPr sz="39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•</a:t>
            </a:r>
            <a:r>
              <a:rPr lang="en-US" sz="3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330,535 rows </a:t>
            </a:r>
            <a:endParaRPr sz="3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•</a:t>
            </a:r>
            <a:r>
              <a:rPr lang="en-US" sz="3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columns</a:t>
            </a:r>
            <a:endParaRPr sz="39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-1270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3162700" y="2655900"/>
            <a:ext cx="9157500" cy="8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41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Variables:</a:t>
            </a:r>
            <a:endParaRPr sz="41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br>
              <a:rPr lang="en-US" sz="41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ClaimNb: </a:t>
            </a: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claims</a:t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b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4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ClaimAmount: </a:t>
            </a: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cost of claims</a:t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b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4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PurePremium: </a:t>
            </a:r>
            <a:r>
              <a:rPr lang="en-US" sz="4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as ClaimAmount / Exposure</a:t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lvl="0" indent="-12700" algn="l" rtl="0">
              <a:lnSpc>
                <a:spcPct val="98181"/>
              </a:lnSpc>
              <a:spcBef>
                <a:spcPts val="450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preparation and Cleaning</a:t>
            </a:r>
            <a:endParaRPr/>
          </a:p>
        </p:txBody>
      </p:sp>
      <p:sp>
        <p:nvSpPr>
          <p:cNvPr id="447" name="Google Shape;447;p6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61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The merged dataset has </a:t>
            </a:r>
            <a:r>
              <a:rPr lang="en-US" b="1"/>
              <a:t>12 columns with 330,535 obsearvations</a:t>
            </a:r>
            <a:r>
              <a:rPr lang="en-US"/>
              <a:t>. The target variable to be predicted is PurePremium.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Risk factors: (DriverAge, CarAge, Power)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Categorical attributes: ( Region, Brand, Gas)</a:t>
            </a:r>
            <a:endParaRPr/>
          </a:p>
          <a:p>
            <a:pPr marL="609600" lvl="0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●"/>
            </a:pPr>
            <a:r>
              <a:rPr lang="en-US"/>
              <a:t>Removed column: (Unnamed: 0, Exposure)</a:t>
            </a:r>
            <a:endParaRPr/>
          </a:p>
        </p:txBody>
      </p:sp>
      <p:pic>
        <p:nvPicPr>
          <p:cNvPr id="448" name="Google Shape;448;p63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Defining Target Variables</a:t>
            </a:r>
            <a:endParaRPr/>
          </a:p>
        </p:txBody>
      </p:sp>
      <p:pic>
        <p:nvPicPr>
          <p:cNvPr id="454" name="Google Shape;454;p64" descr="A red square with white lett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81719" y="0"/>
            <a:ext cx="3002281" cy="300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2909" y="3544668"/>
            <a:ext cx="12148611" cy="867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279" y="4084320"/>
            <a:ext cx="11107629" cy="277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480" y="8011926"/>
            <a:ext cx="8851900" cy="421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Custom</PresentationFormat>
  <Paragraphs>108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Times New Roman</vt:lpstr>
      <vt:lpstr>Archivo Medium</vt:lpstr>
      <vt:lpstr>Archivo</vt:lpstr>
      <vt:lpstr>IBM Plex Serif Medium</vt:lpstr>
      <vt:lpstr>Century Schoolbook</vt:lpstr>
      <vt:lpstr>IBM Plex Serif SemiBold</vt:lpstr>
      <vt:lpstr>Helvetica Neue</vt:lpstr>
      <vt:lpstr>Arial</vt:lpstr>
      <vt:lpstr>Old Standard TT</vt:lpstr>
      <vt:lpstr>IBM Plex Serif</vt:lpstr>
      <vt:lpstr>Archivo SemiBold</vt:lpstr>
      <vt:lpstr>Paperback</vt:lpstr>
      <vt:lpstr>Company Overview Presentation</vt:lpstr>
      <vt:lpstr>2025 LiverPool Victoria Practitioner’s Challenge</vt:lpstr>
      <vt:lpstr>PowerPoint Presentation</vt:lpstr>
      <vt:lpstr>PowerPoint Presentation</vt:lpstr>
      <vt:lpstr>Predicting Insurance Claim Costs:  A Data-Driven Approach for Premium Development</vt:lpstr>
      <vt:lpstr>PowerPoint Presentation</vt:lpstr>
      <vt:lpstr>CHALLENGE</vt:lpstr>
      <vt:lpstr>ABOUT DATASET</vt:lpstr>
      <vt:lpstr>Data preparation and Cleaning</vt:lpstr>
      <vt:lpstr>Defining Target Variables</vt:lpstr>
      <vt:lpstr>Splitting Data into Features and Targets</vt:lpstr>
      <vt:lpstr>Train Test Split</vt:lpstr>
      <vt:lpstr>Exploratory Data Analysis</vt:lpstr>
      <vt:lpstr>Exploratory Analysis Overview</vt:lpstr>
      <vt:lpstr>PowerPoint Presentation</vt:lpstr>
      <vt:lpstr>Univariate Analysis</vt:lpstr>
      <vt:lpstr>Univariate Analysis</vt:lpstr>
      <vt:lpstr>Univariate Analysis</vt:lpstr>
      <vt:lpstr>Bivariate Analysis</vt:lpstr>
      <vt:lpstr>Bivariate Analysis</vt:lpstr>
      <vt:lpstr>Bivariate Analysis</vt:lpstr>
      <vt:lpstr>Bivariate Analysis</vt:lpstr>
      <vt:lpstr>Bivariate Analysis</vt:lpstr>
      <vt:lpstr>Multivariate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COMPOUND MODELING</vt:lpstr>
      <vt:lpstr>PowerPoint Presentation</vt:lpstr>
      <vt:lpstr>PowerPoint Presentation</vt:lpstr>
      <vt:lpstr>PowerPoint Presentation</vt:lpstr>
      <vt:lpstr>PowerPoint Presentation</vt:lpstr>
      <vt:lpstr>EXPERIMENTING IMPACT OF OUR RESULTS</vt:lpstr>
      <vt:lpstr>EXPERIMENTING IMPACT OF OUR RESULTS</vt:lpstr>
      <vt:lpstr>EXPERIMENTING IMPACT OF OUR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OUR FINDINGS</vt:lpstr>
      <vt:lpstr>Limitations and Potential Improvements</vt:lpstr>
      <vt:lpstr>PowerPoint Presentation</vt:lpstr>
      <vt:lpstr>OUR LINKEDIN PROFILES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Yash Mishra</dc:creator>
  <cp:lastModifiedBy>Yash Mishra</cp:lastModifiedBy>
  <cp:revision>1</cp:revision>
  <dcterms:modified xsi:type="dcterms:W3CDTF">2025-04-09T10:58:10Z</dcterms:modified>
</cp:coreProperties>
</file>